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303" r:id="rId3"/>
    <p:sldId id="258" r:id="rId4"/>
    <p:sldId id="287" r:id="rId5"/>
    <p:sldId id="259" r:id="rId6"/>
    <p:sldId id="286" r:id="rId7"/>
    <p:sldId id="292" r:id="rId8"/>
    <p:sldId id="304" r:id="rId9"/>
    <p:sldId id="305" r:id="rId10"/>
    <p:sldId id="296" r:id="rId11"/>
    <p:sldId id="260" r:id="rId12"/>
    <p:sldId id="300" r:id="rId13"/>
    <p:sldId id="308" r:id="rId14"/>
    <p:sldId id="285" r:id="rId15"/>
    <p:sldId id="302" r:id="rId16"/>
    <p:sldId id="262" r:id="rId17"/>
    <p:sldId id="261" r:id="rId18"/>
    <p:sldId id="263" r:id="rId19"/>
    <p:sldId id="264" r:id="rId20"/>
    <p:sldId id="265" r:id="rId21"/>
    <p:sldId id="289" r:id="rId22"/>
    <p:sldId id="290" r:id="rId23"/>
    <p:sldId id="291" r:id="rId24"/>
    <p:sldId id="293" r:id="rId25"/>
    <p:sldId id="294" r:id="rId26"/>
    <p:sldId id="267" r:id="rId27"/>
    <p:sldId id="268" r:id="rId28"/>
    <p:sldId id="269" r:id="rId29"/>
    <p:sldId id="271" r:id="rId30"/>
    <p:sldId id="272" r:id="rId31"/>
    <p:sldId id="277" r:id="rId32"/>
    <p:sldId id="278" r:id="rId33"/>
    <p:sldId id="280" r:id="rId34"/>
    <p:sldId id="299" r:id="rId35"/>
    <p:sldId id="298" r:id="rId36"/>
    <p:sldId id="281" r:id="rId37"/>
    <p:sldId id="283" r:id="rId38"/>
    <p:sldId id="284" r:id="rId39"/>
    <p:sldId id="297" r:id="rId40"/>
    <p:sldId id="288" r:id="rId41"/>
    <p:sldId id="295" r:id="rId42"/>
    <p:sldId id="301" r:id="rId43"/>
    <p:sldId id="30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A2DC71E-C714-4DB5-91EC-879A7751B1A2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D68D490-772C-4680-9EFA-194C716FB7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7972452" cy="43338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592933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Городское поселение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Зеленоборск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Выставка посвященная 55-летию  образования Советского района 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dzeninfra.ru/get-zen_doc/1716636/pub_61345cdcfecd2c0a87f876ea_61345df45ef98a52fcbe36dd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808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kulovaOV\Desktop\п. Зеленоборск\Фото Зеленоборск\10. Сташкевич Л.Ф. Слайд 'Склад Зеленоборского леспромхоза'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842" y="714356"/>
            <a:ext cx="8142316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214290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Склад Зеленоборского леспромхоза.</a:t>
            </a:r>
            <a:endParaRPr lang="ru-RU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 Зеленоборском  леспромхозе была очень большая текучесть кадров. Ежегодно до пятисот человек принималось на работу и почти столько же увольнялось. Это объясняется бытовой неустроенностью. </a:t>
            </a:r>
          </a:p>
          <a:p>
            <a:pPr marL="0" indent="0" algn="just">
              <a:buNone/>
            </a:pPr>
            <a:r>
              <a:rPr lang="ru-RU" dirty="0" smtClean="0"/>
              <a:t>Плохо налажена торговля, нет клубов, радио, негде демонстрировать фильмы. Дирекция леспромхоза  решила эту ситуацию исправить. Построили </a:t>
            </a:r>
            <a:r>
              <a:rPr lang="ru-RU" dirty="0" smtClean="0"/>
              <a:t>здание, </a:t>
            </a:r>
            <a:r>
              <a:rPr lang="ru-RU" dirty="0" smtClean="0"/>
              <a:t>в котором можно разместить парикмахерскую, швейную, сапожную мастерские, производить в нем и другие  бытовые услуги.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Autofit/>
          </a:bodyPr>
          <a:lstStyle/>
          <a:p>
            <a:r>
              <a:rPr lang="ru-RU" sz="4400" dirty="0" smtClean="0"/>
              <a:t>Бытовым нуждам – первостепенное внимание …</a:t>
            </a:r>
            <a:endParaRPr lang="ru-RU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5791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Постепенно </a:t>
            </a:r>
            <a:r>
              <a:rPr lang="ru-RU" dirty="0" err="1" smtClean="0"/>
              <a:t>Зеленоборск</a:t>
            </a:r>
            <a:r>
              <a:rPr lang="ru-RU" dirty="0" smtClean="0"/>
              <a:t> расширялся и благоустраивался. </a:t>
            </a:r>
          </a:p>
          <a:p>
            <a:pPr marL="0" indent="0" algn="just">
              <a:buNone/>
            </a:pPr>
            <a:r>
              <a:rPr lang="ru-RU" dirty="0" smtClean="0"/>
              <a:t>1 сентября 1963 года в поселке открылась первая школа, всего учеников насчитывалось восемь и один учитель, а 1 октября 1966 года открылся детский сад «Березка».</a:t>
            </a:r>
          </a:p>
          <a:p>
            <a:pPr marL="0" indent="0" algn="just">
              <a:buNone/>
            </a:pPr>
            <a:r>
              <a:rPr lang="ru-RU" dirty="0" smtClean="0"/>
              <a:t>Через три года было построено здание Дома быта, где разместились парикмахерская, швейная и сапожная мастерские. </a:t>
            </a:r>
          </a:p>
          <a:p>
            <a:pPr marL="0" indent="0" algn="just">
              <a:buNone/>
            </a:pPr>
            <a:r>
              <a:rPr lang="ru-RU" dirty="0" smtClean="0"/>
              <a:t>За период с 1963 по 1985 г.г. построили  механизированный нижний склад, лесопильный и шпалорезный цеха, создали разветвленную сеть лесовозных дорог. Его основными видами продукции стали круглые лесоматериалы, пиломатериалы, шпалы, переводный брус, живица.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kulovaOV\Desktop\image_id_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0112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71472" y="5715016"/>
            <a:ext cx="77867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Административное здание Зеленоборского поселкового Совета народных депутатов 1979 г. </a:t>
            </a:r>
          </a:p>
          <a:p>
            <a:r>
              <a:rPr lang="ru-RU" sz="1600" b="1" dirty="0" smtClean="0"/>
              <a:t>Фонд фотодокументов. Опись 1. Дело 280.</a:t>
            </a:r>
            <a:endParaRPr lang="ru-RU" sz="1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ulovaOV\Desktop\п. Зеленоборск\первый ДК Зеленоборск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50112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В  1966  году  начато  строительство  клуба. </a:t>
            </a:r>
            <a:br>
              <a:rPr lang="ru-RU" sz="2700" b="1" dirty="0" smtClean="0"/>
            </a:br>
            <a:r>
              <a:rPr lang="ru-RU" sz="2700" b="1" dirty="0" smtClean="0"/>
              <a:t>По  плану  он  должен  вступить  в  строй  в  1967  году. </a:t>
            </a:r>
            <a:endParaRPr lang="ru-RU" sz="2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17.54\обмен\Аминова\АМИНОВА С.В\решение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500594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6143644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Фонд 2. Опись 1. Дело 103. Лист 36.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357166"/>
            <a:ext cx="40719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 учреждений социально-культурного и бытового назначения имеется: восьмилетняя школа, школа рабочей молодежи, медпункт, клуб на 100 мест, электростанция, баня, два отделения связи, сберкасса, жилищно-коммунальный отдел, два магазина на 12 рабочих мест,               4 </a:t>
            </a:r>
            <a:r>
              <a:rPr lang="ru-RU" dirty="0" err="1" smtClean="0"/>
              <a:t>вагонлавки</a:t>
            </a:r>
            <a:r>
              <a:rPr lang="ru-RU" dirty="0" smtClean="0"/>
              <a:t>, две столовых на 75 мест, хлебопекарня.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38834"/>
          </a:xfrm>
        </p:spPr>
        <p:txBody>
          <a:bodyPr/>
          <a:lstStyle/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 descr="https://sovmuseum.com/_nw/29/s948401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6072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72.16.0.105\обмен данными\УОД\Архивный отдел\Аминова С.Л\д. 11\л.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59914" cy="59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71472" y="6215082"/>
            <a:ext cx="7929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Фонд  фотодокументов. Опись 2. Дело 11. Лист 3.</a:t>
            </a:r>
            <a:endParaRPr lang="ru-RU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72.16.0.105\обмен данными\УОД\Архивный отдел\Аминова С.Л\д. 11\л.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04" y="357167"/>
            <a:ext cx="8326400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807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5786454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Освещенная лыжная трасса п. </a:t>
            </a:r>
            <a:r>
              <a:rPr lang="ru-RU" sz="2000" dirty="0" err="1" smtClean="0"/>
              <a:t>Зеленоборск</a:t>
            </a:r>
            <a:r>
              <a:rPr lang="ru-RU" sz="2000" dirty="0" smtClean="0"/>
              <a:t>.</a:t>
            </a:r>
          </a:p>
          <a:p>
            <a:r>
              <a:rPr lang="ru-RU" sz="1600" dirty="0" smtClean="0"/>
              <a:t>Фонд  фотодокументов. Опись 2. Дело 11. Лист 4.</a:t>
            </a:r>
            <a:endParaRPr lang="ru-RU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72.16.0.105\обмен данными\УОД\Архивный отдел\Аминова С.Л\д. 11\л.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501122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71472" y="5929330"/>
            <a:ext cx="85725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12-ти квартирный жилой дом для учителей школы п. </a:t>
            </a:r>
            <a:r>
              <a:rPr lang="ru-RU" sz="2000" dirty="0" err="1" smtClean="0"/>
              <a:t>Зеленоборск</a:t>
            </a:r>
            <a:r>
              <a:rPr lang="ru-RU" sz="2000" dirty="0" smtClean="0"/>
              <a:t>.</a:t>
            </a:r>
          </a:p>
          <a:p>
            <a:r>
              <a:rPr lang="ru-RU" sz="1600" dirty="0" smtClean="0"/>
              <a:t>Фонд  фотодокументов. Опись 2. Дело 11. Лист 5.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72.16.17.54\обмен\Аминова\АМИНОВА С.В\решение зеленоборс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143404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28596" y="6143644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ГАТО. Фонд Р-814. Опись 1. Дело 4637. Лист 419.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43438" y="285728"/>
            <a:ext cx="43577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Поселок </a:t>
            </a:r>
            <a:r>
              <a:rPr lang="ru-RU" dirty="0" err="1" smtClean="0"/>
              <a:t>Зеленоборск</a:t>
            </a:r>
            <a:r>
              <a:rPr lang="ru-RU" dirty="0" smtClean="0"/>
              <a:t> возник при железнодорожной станции </a:t>
            </a:r>
            <a:r>
              <a:rPr lang="ru-RU" dirty="0" err="1" smtClean="0"/>
              <a:t>Конда</a:t>
            </a:r>
            <a:r>
              <a:rPr lang="ru-RU" dirty="0" smtClean="0"/>
              <a:t>, строящейся  железной дороги </a:t>
            </a:r>
            <a:r>
              <a:rPr lang="ru-RU" dirty="0" err="1" smtClean="0"/>
              <a:t>Ивдель</a:t>
            </a:r>
            <a:r>
              <a:rPr lang="ru-RU" dirty="0" smtClean="0"/>
              <a:t> - Обь в 30 км на восток                                от центра Советского поселкового совета, в административное подчинение которого он входит. Облисполком поддерживает отнесение поселка к категории рабочих поселков  в связи       с перспективным ростом промышленных предприятий на базе Зеленоборского леспромхоза. Население поселка полностью занято    в лесной промышленности.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172.16.0.105\обмен данными\УОД\Архивный отдел\Аминова С.Л\д. 11\л.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429684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857892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Открытый корт для игры в хоккей п. </a:t>
            </a:r>
            <a:r>
              <a:rPr lang="ru-RU" sz="2000" b="1" dirty="0" err="1" smtClean="0"/>
              <a:t>Зеленоборск</a:t>
            </a:r>
            <a:r>
              <a:rPr lang="ru-RU" sz="2000" b="1" dirty="0" smtClean="0"/>
              <a:t>.</a:t>
            </a:r>
          </a:p>
          <a:p>
            <a:r>
              <a:rPr lang="ru-RU" sz="1600" dirty="0" smtClean="0"/>
              <a:t>Фонд  фотодокументов. Опись 2. Дело 11. Лист 7.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kulovaOV\Desktop\п. Зеленоборск\старые фото\отделение связи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358246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5786455"/>
            <a:ext cx="77867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Отделение связи п. </a:t>
            </a:r>
            <a:r>
              <a:rPr lang="ru-RU" b="1" dirty="0" err="1" smtClean="0"/>
              <a:t>Зеленоборск</a:t>
            </a:r>
            <a:r>
              <a:rPr lang="ru-RU" b="1" dirty="0" smtClean="0"/>
              <a:t>. </a:t>
            </a:r>
          </a:p>
          <a:p>
            <a:r>
              <a:rPr lang="ru-RU" sz="1600" dirty="0" smtClean="0"/>
              <a:t>Фонд  фотодокументов. Опись 2. Дело 11. Лист 23.</a:t>
            </a:r>
          </a:p>
          <a:p>
            <a:r>
              <a:rPr lang="ru-RU" sz="1600" b="1" dirty="0" smtClean="0"/>
              <a:t> </a:t>
            </a:r>
          </a:p>
          <a:p>
            <a:r>
              <a:rPr lang="ru-RU" b="1" dirty="0" smtClean="0"/>
              <a:t> </a:t>
            </a:r>
          </a:p>
          <a:p>
            <a:r>
              <a:rPr lang="ru-RU" b="1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kulovaOV\Desktop\п. Зеленоборск\старые фото\кинотеатр Юбилейный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358246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Кинотеатр «Юбилейный» п. </a:t>
            </a:r>
            <a:r>
              <a:rPr lang="ru-RU" sz="2400" dirty="0" err="1" smtClean="0"/>
              <a:t>Зеленоборск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kulovaOV\Desktop\п. Зеленоборск\старые фото\детский сад Берез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215370" cy="5810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214290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Детский сад «Березка» 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kulovaOV\Desktop\п. Зеленоборск\старые фото\Коллектив детского сада Березка 1971 г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143932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42852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Коллектив детского сада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kulovaOV\Desktop\п. Зеленоборск\старые фото\коллектив детского сада Березка на субботнике по заготовке др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358246" cy="5881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214290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Коллектив детского сада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72.16.0.105\обмен данными\УОД\Архивный отдел\Аминова С.Л\д. 11\л. 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6143644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Воспитанники детского сада «Березка» п. </a:t>
            </a:r>
            <a:r>
              <a:rPr lang="ru-RU" sz="2000" b="1" dirty="0" err="1" smtClean="0"/>
              <a:t>Зеленлборск</a:t>
            </a:r>
            <a:r>
              <a:rPr lang="ru-RU" sz="2000" b="1" dirty="0" smtClean="0"/>
              <a:t>.  </a:t>
            </a:r>
            <a:r>
              <a:rPr lang="ru-RU" sz="2000" b="1" dirty="0" smtClean="0"/>
              <a:t>1997 год.</a:t>
            </a:r>
          </a:p>
          <a:p>
            <a:r>
              <a:rPr lang="ru-RU" sz="1600" dirty="0" smtClean="0"/>
              <a:t>Фонд  фотодокументов. Опись 2. Дело 11. Лист 13.</a:t>
            </a:r>
          </a:p>
          <a:p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72.16.0.105\обмен данными\УОД\Архивный отдел\Аминова С.Л\д. 11\л. 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1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6072206"/>
            <a:ext cx="83582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Магазин хозяйственных товаров п. </a:t>
            </a:r>
            <a:r>
              <a:rPr lang="ru-RU" sz="2200" b="1" dirty="0" err="1" smtClean="0"/>
              <a:t>Зеленоборск</a:t>
            </a:r>
            <a:r>
              <a:rPr lang="ru-RU" sz="2200" b="1" dirty="0" smtClean="0"/>
              <a:t>.</a:t>
            </a:r>
          </a:p>
          <a:p>
            <a:r>
              <a:rPr lang="ru-RU" sz="1600" b="1" dirty="0" smtClean="0"/>
              <a:t>Фонд фотодокументов. Опись 2. Дело 11. Лист 20. </a:t>
            </a:r>
            <a:endParaRPr lang="ru-RU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72.16.0.105\обмен данными\УОД\Архивный отдел\Аминова С.Л\д. 11\л. 20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57158" y="6000768"/>
            <a:ext cx="83582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Одна из освященных улиц  п. </a:t>
            </a:r>
            <a:r>
              <a:rPr lang="ru-RU" sz="2200" b="1" dirty="0" err="1" smtClean="0"/>
              <a:t>Зеленоборск</a:t>
            </a:r>
            <a:r>
              <a:rPr lang="ru-RU" sz="2200" b="1" dirty="0" smtClean="0"/>
              <a:t>. </a:t>
            </a:r>
          </a:p>
          <a:p>
            <a:r>
              <a:rPr lang="ru-RU" sz="1600" b="1" dirty="0" smtClean="0"/>
              <a:t>Фонд фотодокументов. Опись 2. Дело 11. Лист  20 «а».</a:t>
            </a:r>
            <a:endParaRPr lang="ru-RU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72.16.0.105\обмен данными\УОД\Архивный отдел\Аминова С.Л\д. 11\л. 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715016"/>
            <a:ext cx="84296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Помещение  библиотеки п. </a:t>
            </a:r>
            <a:r>
              <a:rPr lang="ru-RU" sz="2200" b="1" dirty="0" err="1" smtClean="0"/>
              <a:t>Зеленоборск</a:t>
            </a:r>
            <a:r>
              <a:rPr lang="ru-RU" sz="2200" b="1" dirty="0" smtClean="0"/>
              <a:t>.</a:t>
            </a:r>
          </a:p>
          <a:p>
            <a:r>
              <a:rPr lang="ru-RU" sz="1600" b="1" dirty="0" smtClean="0"/>
              <a:t>Фонд фотодокументов. Опись 2. Дело 11. Лист 22.</a:t>
            </a:r>
            <a:endParaRPr lang="ru-RU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3870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Каждое утро в поселке раздавался перестук топоров.      Это работали строители, возводя жилье для новоселов.   А вокруг теснилась тайга, вплетался в голоса людей звонкий пересвист лесных птиц, обитателей бора. </a:t>
            </a:r>
          </a:p>
          <a:p>
            <a:pPr marL="0" indent="0" algn="just">
              <a:buNone/>
            </a:pPr>
            <a:r>
              <a:rPr lang="ru-RU" dirty="0" smtClean="0"/>
              <a:t>Рос поселок с красивым названием </a:t>
            </a:r>
            <a:r>
              <a:rPr lang="ru-RU" b="1" dirty="0" err="1" smtClean="0"/>
              <a:t>Зеленоборск</a:t>
            </a:r>
            <a:r>
              <a:rPr lang="ru-RU" b="1" dirty="0" smtClean="0"/>
              <a:t>.  </a:t>
            </a:r>
          </a:p>
          <a:p>
            <a:pPr marL="0" indent="0" algn="just">
              <a:buNone/>
            </a:pPr>
            <a:r>
              <a:rPr lang="ru-RU" dirty="0" smtClean="0"/>
              <a:t>В 1961 году для строительства железнодорожного полотна дороги </a:t>
            </a:r>
            <a:r>
              <a:rPr lang="ru-RU" dirty="0" err="1" smtClean="0"/>
              <a:t>Ивдель-Обь</a:t>
            </a:r>
            <a:r>
              <a:rPr lang="ru-RU" dirty="0" smtClean="0"/>
              <a:t> здесь быстро построили зону и привезли осужденных. Они прорубали трассу в тайге и заготавливали на станции </a:t>
            </a:r>
            <a:r>
              <a:rPr lang="ru-RU" dirty="0" err="1" smtClean="0"/>
              <a:t>Нюрих</a:t>
            </a:r>
            <a:r>
              <a:rPr lang="ru-RU" dirty="0" smtClean="0"/>
              <a:t> древесину. Через два года осужденных перевели в </a:t>
            </a:r>
            <a:r>
              <a:rPr lang="ru-RU" dirty="0" err="1" smtClean="0"/>
              <a:t>Ивдель</a:t>
            </a:r>
            <a:r>
              <a:rPr lang="ru-RU" dirty="0" smtClean="0"/>
              <a:t>, а строительство дороги продолжили железнодорожные войска. </a:t>
            </a:r>
          </a:p>
          <a:p>
            <a:pPr algn="just">
              <a:buNone/>
            </a:pPr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все начиналось …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72.16.0.105\обмен данными\УОД\Архивный отдел\Аминова С.Л\д. 11\л. 22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14348" y="5929330"/>
            <a:ext cx="76438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Помещение  библиотеки п. </a:t>
            </a:r>
            <a:r>
              <a:rPr lang="ru-RU" sz="2200" b="1" dirty="0" err="1" smtClean="0"/>
              <a:t>Зеленоборск</a:t>
            </a:r>
            <a:r>
              <a:rPr lang="ru-RU" sz="2200" b="1" dirty="0" smtClean="0"/>
              <a:t>.</a:t>
            </a:r>
          </a:p>
          <a:p>
            <a:r>
              <a:rPr lang="ru-RU" sz="1600" b="1" dirty="0" smtClean="0"/>
              <a:t>Фонд фотодокументов. Опись 2. Дело 11. Лист 22 «а».</a:t>
            </a:r>
            <a:endParaRPr lang="ru-RU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kulovaOV\Desktop\п. Зеленоборск\Фото Зеленоборск\12. Фотография '1 сентября 1967 год. Открытие Средней общеобразовательной Зеленоборской школы'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00034" y="5786454"/>
            <a:ext cx="842968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b="1" dirty="0" smtClean="0"/>
              <a:t>Открытие Средней общеобразовательной </a:t>
            </a:r>
            <a:r>
              <a:rPr lang="ru-RU" sz="1950" b="1" dirty="0" err="1" smtClean="0"/>
              <a:t>Зеленоборской</a:t>
            </a:r>
            <a:r>
              <a:rPr lang="ru-RU" sz="1950" b="1" dirty="0" smtClean="0"/>
              <a:t>  школы.  1 сентября 1967 год. </a:t>
            </a:r>
            <a:endParaRPr lang="ru-RU" sz="19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kulovaOV\Desktop\п. Зеленоборск\Фото Зеленоборск\13. Фотография групповая 'Первая учительница Зеленоборской средней школы Е.И. Шашкова с учениками'. 1960-е г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929330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Первая  учительница  </a:t>
            </a:r>
            <a:r>
              <a:rPr lang="ru-RU" sz="2000" b="1" dirty="0" err="1" smtClean="0"/>
              <a:t>Зеленоборской</a:t>
            </a:r>
            <a:r>
              <a:rPr lang="ru-RU" sz="2000" b="1" dirty="0" smtClean="0"/>
              <a:t>  средней  школы </a:t>
            </a:r>
            <a:br>
              <a:rPr lang="ru-RU" sz="2000" b="1" dirty="0" smtClean="0"/>
            </a:br>
            <a:r>
              <a:rPr lang="ru-RU" sz="2000" b="1" dirty="0" smtClean="0"/>
              <a:t>Е.И. </a:t>
            </a:r>
            <a:r>
              <a:rPr lang="ru-RU" sz="2000" b="1" dirty="0" err="1" smtClean="0"/>
              <a:t>Шашкова</a:t>
            </a:r>
            <a:r>
              <a:rPr lang="ru-RU" sz="2000" b="1" dirty="0" smtClean="0"/>
              <a:t>  с  </a:t>
            </a:r>
            <a:r>
              <a:rPr lang="ru-RU" sz="2000" b="1" dirty="0" smtClean="0"/>
              <a:t>учениками.  </a:t>
            </a:r>
            <a:r>
              <a:rPr lang="ru-RU" sz="2000" b="1" dirty="0" smtClean="0"/>
              <a:t>1960-е гг.</a:t>
            </a: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ulovaOV\Desktop\_4Ec90lyDm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501122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МАДОУ «Ромашка» п. </a:t>
            </a:r>
            <a:r>
              <a:rPr lang="ru-RU" sz="2400" b="1" dirty="0" err="1" smtClean="0">
                <a:latin typeface="+mn-lt"/>
              </a:rPr>
              <a:t>Зеленоборск</a:t>
            </a:r>
            <a:r>
              <a:rPr lang="ru-RU" sz="2400" b="1" dirty="0" smtClean="0">
                <a:latin typeface="+mn-lt"/>
              </a:rPr>
              <a:t>.  </a:t>
            </a:r>
            <a:r>
              <a:rPr lang="ru-RU" sz="2400" b="1" dirty="0" smtClean="0">
                <a:latin typeface="+mn-lt"/>
              </a:rPr>
              <a:t>2023  год.</a:t>
            </a:r>
            <a:endParaRPr lang="ru-RU" sz="2400" b="1" dirty="0">
              <a:latin typeface="+mn-lt"/>
            </a:endParaRPr>
          </a:p>
        </p:txBody>
      </p:sp>
      <p:pic>
        <p:nvPicPr>
          <p:cNvPr id="2050" name="Picture 2" descr="C:\Users\SkulovaOV\Desktop\п. Зеленоборск\новые фото\МАДОУ Ромашка п Зеленоборск 2023 го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429684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905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АУСРБ Амбулатория 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 </a:t>
            </a:r>
            <a:r>
              <a:rPr lang="ru-RU" sz="2400" b="1" dirty="0" smtClean="0"/>
              <a:t>2023 год.</a:t>
            </a:r>
            <a:endParaRPr lang="ru-RU" sz="2400" b="1" dirty="0"/>
          </a:p>
        </p:txBody>
      </p:sp>
      <p:pic>
        <p:nvPicPr>
          <p:cNvPr id="1026" name="Picture 2" descr="C:\Users\SkulovaOV\Desktop\п. Зеленоборск\новые фото\АУСРБ Амбулатория п зеленоборск 2023 го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358246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52400"/>
            <a:ext cx="8258204" cy="56195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Администрация г.п.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 </a:t>
            </a:r>
            <a:r>
              <a:rPr lang="ru-RU" sz="2400" b="1" dirty="0" smtClean="0"/>
              <a:t>2023  год.</a:t>
            </a:r>
            <a:endParaRPr lang="ru-RU" sz="2400" b="1" dirty="0"/>
          </a:p>
        </p:txBody>
      </p:sp>
      <p:pic>
        <p:nvPicPr>
          <p:cNvPr id="1026" name="Picture 2" descr="C:\Users\SkulovaOV\Desktop\п. Зеленоборск\Администрация гп зеленоборск 2023 го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286808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52400"/>
            <a:ext cx="8429684" cy="4905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Железнодорожная  станция  </a:t>
            </a:r>
            <a:r>
              <a:rPr lang="ru-RU" sz="2400" b="1" dirty="0" err="1" smtClean="0"/>
              <a:t>Конда</a:t>
            </a:r>
            <a:r>
              <a:rPr lang="ru-RU" sz="2400" b="1" dirty="0" smtClean="0"/>
              <a:t>.  </a:t>
            </a:r>
            <a:r>
              <a:rPr lang="ru-RU" sz="2400" b="1" dirty="0" smtClean="0"/>
              <a:t>2023 год.</a:t>
            </a:r>
            <a:endParaRPr lang="ru-RU" sz="2400" b="1" dirty="0"/>
          </a:p>
        </p:txBody>
      </p:sp>
      <p:pic>
        <p:nvPicPr>
          <p:cNvPr id="3074" name="Picture 2" descr="C:\Users\SkulovaOV\Desktop\п. Зеленоборск\Железнодорожная станция Конда 2023 го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429684" cy="59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52400"/>
            <a:ext cx="8329642" cy="56195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Отделение  Почты 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 </a:t>
            </a:r>
            <a:r>
              <a:rPr lang="ru-RU" sz="2400" b="1" dirty="0" smtClean="0"/>
              <a:t>2023  год.</a:t>
            </a:r>
            <a:endParaRPr lang="ru-RU" sz="2400" b="1" dirty="0"/>
          </a:p>
        </p:txBody>
      </p:sp>
      <p:pic>
        <p:nvPicPr>
          <p:cNvPr id="4098" name="Picture 2" descr="C:\Users\SkulovaOV\Desktop\п. Зеленоборск\Отделение Почты России 2023 год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8429684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kulovaOV\Desktop\п. Зеленоборск\Фото Зеленоборск\11. Сташкевич Л.Ф. Слайд 'Вид посёлка Зеленоборска'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572560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214291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72560" cy="85725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100" b="1" dirty="0" smtClean="0"/>
              <a:t>Дорога  от  поселка  </a:t>
            </a:r>
            <a:r>
              <a:rPr lang="ru-RU" sz="2100" b="1" dirty="0" err="1" smtClean="0"/>
              <a:t>Зеленоборск</a:t>
            </a:r>
            <a:r>
              <a:rPr lang="ru-RU" sz="2100" b="1" dirty="0" smtClean="0"/>
              <a:t>  в  тайгу  очень  нужна  лесозаготовителям. </a:t>
            </a:r>
            <a:br>
              <a:rPr lang="ru-RU" sz="2100" b="1" dirty="0" smtClean="0"/>
            </a:br>
            <a:r>
              <a:rPr lang="ru-RU" sz="2100" b="1" dirty="0" smtClean="0"/>
              <a:t>Они  с  нетерпением  ждут,  когда  груженые  машины  МАЗЫ  повезут                 по  пятнадцатикилометровой магистрали ЛЕС.</a:t>
            </a:r>
            <a:endParaRPr lang="ru-RU" sz="2100" b="1" dirty="0"/>
          </a:p>
        </p:txBody>
      </p:sp>
      <p:pic>
        <p:nvPicPr>
          <p:cNvPr id="1027" name="Picture 3" descr="C:\Users\SkulovaOV\Desktop\ул Южная 1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286808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Дороги  п. </a:t>
            </a:r>
            <a:r>
              <a:rPr lang="ru-RU" sz="2400" b="1" dirty="0" err="1" smtClean="0"/>
              <a:t>Зеленоборск</a:t>
            </a:r>
            <a:r>
              <a:rPr lang="ru-RU" sz="2400" b="1" dirty="0" smtClean="0"/>
              <a:t>.  </a:t>
            </a:r>
            <a:r>
              <a:rPr lang="ru-RU" sz="2400" b="1" dirty="0" smtClean="0"/>
              <a:t>2023 год. </a:t>
            </a:r>
            <a:endParaRPr lang="ru-RU" sz="2400" b="1" dirty="0"/>
          </a:p>
        </p:txBody>
      </p:sp>
      <p:pic>
        <p:nvPicPr>
          <p:cNvPr id="1026" name="Picture 2" descr="C:\Users\SkulovaOV\Desktop\Снимокулиц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8501122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kulovaOV\Desktop\п. Зеленоборск\Фото Зеленоборск\6. Сташкевич Л.Ф. Фотография 'Дорога Советский -  Зеленоборск. Новое полотно'. Октябрь 2001 г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86808" cy="5667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29190" y="928670"/>
            <a:ext cx="3757610" cy="516733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годами 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Зеленоборск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только хорошеет, полнится новыми событиями, датами, делами!</a:t>
            </a:r>
          </a:p>
          <a:p>
            <a:pPr lvl="0" algn="ctr"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Сегодня 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Зеленоборск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это асфальтированные дороги, современная школа,</a:t>
            </a: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культуры, </a:t>
            </a: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детский сад, </a:t>
            </a: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амбулатория, </a:t>
            </a:r>
          </a:p>
          <a:p>
            <a:pPr lvl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новые жилые дома и жители для которых поселок стал общим домом!</a:t>
            </a:r>
          </a:p>
          <a:p>
            <a:pPr lvl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endParaRPr lang="ru-RU" dirty="0"/>
          </a:p>
        </p:txBody>
      </p:sp>
      <p:pic>
        <p:nvPicPr>
          <p:cNvPr id="4" name="Рисунок 3" descr="https://avatars.mds.yandex.net/i?id=f70fd6f1e45fd147139d4a955fad8856-4034575-images-thumbs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92909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7224" y="6143644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Герб п. </a:t>
            </a:r>
            <a:r>
              <a:rPr lang="ru-RU" b="1" dirty="0" err="1" smtClean="0"/>
              <a:t>Зеленоборск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285728"/>
            <a:ext cx="8501122" cy="6715172"/>
          </a:xfrm>
        </p:spPr>
        <p:txBody>
          <a:bodyPr>
            <a:normAutofit fontScale="40000" lnSpcReduction="20000"/>
          </a:bodyPr>
          <a:lstStyle/>
          <a:p>
            <a:pPr lvl="0" algn="just"/>
            <a:endParaRPr lang="ru-RU" sz="35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При подготовке выставки были использованы документы Архивного отдела управления по организации деятельности администрации Советского района: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	Фонд 26. Наблюдательное дело;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	Фонд 2. Опись 1. Дело 103. Лист 36;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 ГАТО. Фонд Р-814. Опись 1. Дело 4637. Лист 419.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1. Дело 280.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3. 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4.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5.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7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13.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20.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20 «а».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22.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22 «а».</a:t>
            </a:r>
          </a:p>
          <a:p>
            <a:pPr lvl="0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            Фонд фотодокументов. Опись 2.  Дело 11.  Лист 23.</a:t>
            </a:r>
          </a:p>
          <a:p>
            <a:pPr lvl="0"/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2">
              <a:buNone/>
            </a:pP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   Советский район: знакомый и незнакомый /ред. Г. Л. </a:t>
            </a:r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Беловол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. –Екатеринбург: Уральский рабочий, 2018. –</a:t>
            </a:r>
          </a:p>
          <a:p>
            <a:pPr marL="623888" lvl="2" indent="-357188">
              <a:buNone/>
            </a:pP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320 с. : фото;</a:t>
            </a:r>
          </a:p>
          <a:p>
            <a:pPr lvl="0" algn="just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	Так все начиналось. Администрация Советского района, 2008;</a:t>
            </a:r>
          </a:p>
          <a:p>
            <a:pPr lvl="0" algn="just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	ЛЕС-забота партийная. Автор И.Н. </a:t>
            </a:r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Хмарук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, литературная запись В. Гончарова.</a:t>
            </a:r>
          </a:p>
          <a:p>
            <a:pPr lvl="0" algn="just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	Часть фотографий использована из архивов библиотеки, музея  ремесел и человека г.п. </a:t>
            </a:r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Зеленоборск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.	</a:t>
            </a:r>
          </a:p>
          <a:p>
            <a:pPr algn="just"/>
            <a:r>
              <a:rPr lang="ru-RU" sz="3000" dirty="0" smtClean="0"/>
              <a:t>	</a:t>
            </a:r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Выставку подготовила: </a:t>
            </a:r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Аминова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Светлана Леонидовна, ведущий специалист архивного отдела управления                 по организации деятельности администрации Советского района . </a:t>
            </a:r>
          </a:p>
          <a:p>
            <a:pPr lvl="0" algn="ctr">
              <a:buNone/>
            </a:pPr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000" b="1" i="1" dirty="0" smtClean="0">
                <a:latin typeface="Book Antiqua" pitchFamily="18" charset="0"/>
              </a:rPr>
              <a:t>год. </a:t>
            </a:r>
            <a:endParaRPr lang="ru-RU" sz="3000" b="1" i="1" dirty="0" smtClean="0"/>
          </a:p>
          <a:p>
            <a:endParaRPr lang="ru-RU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142876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000" b="1" dirty="0" smtClean="0"/>
              <a:t>Сегодня дорога строится и молодые парни их 30 человек, которые ведут отсыпку полотна, тоже видят тот не далекий день, когда        по </a:t>
            </a:r>
            <a:r>
              <a:rPr lang="ru-RU" sz="2000" b="1" dirty="0" smtClean="0"/>
              <a:t>дороге, </a:t>
            </a:r>
            <a:r>
              <a:rPr lang="ru-RU" sz="2000" b="1" dirty="0" smtClean="0"/>
              <a:t>проведенной через болота и тайгу их руками, пойдут машины. Сегодня  они делают все чтобы приблизить момент пуска.</a:t>
            </a:r>
            <a:endParaRPr lang="ru-RU" sz="2000" b="1" dirty="0"/>
          </a:p>
        </p:txBody>
      </p:sp>
      <p:pic>
        <p:nvPicPr>
          <p:cNvPr id="2050" name="Picture 2" descr="C:\Users\SkulovaOV\Desktop\п. Зеленоборск\старые фото\На одной из первых улиц Зеленоборска 1970-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43932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5731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Велась в те годы разделка древесины и погрузка в вагоны, в то время кранов еще не было . Грузили </a:t>
            </a:r>
            <a:r>
              <a:rPr lang="ru-RU" sz="1800" b="1" dirty="0" err="1" smtClean="0"/>
              <a:t>лесопродукцию</a:t>
            </a:r>
            <a:r>
              <a:rPr lang="ru-RU" sz="1800" b="1" dirty="0" smtClean="0"/>
              <a:t>  можно сказать в ручную, труд был </a:t>
            </a:r>
            <a:r>
              <a:rPr lang="ru-RU" sz="1800" b="1" dirty="0" smtClean="0"/>
              <a:t>  очень </a:t>
            </a:r>
            <a:r>
              <a:rPr lang="ru-RU" sz="1800" b="1" dirty="0" smtClean="0"/>
              <a:t>тяжёлым.  Соревнование  шло  каждый  день, за каждый куб отгруженного леса.  За  смену  одна  бригада   отгружала  до  6  вагонов. </a:t>
            </a:r>
            <a:endParaRPr lang="ru-RU" sz="1800" b="1" dirty="0"/>
          </a:p>
        </p:txBody>
      </p:sp>
      <p:pic>
        <p:nvPicPr>
          <p:cNvPr id="1026" name="Picture 2" descr="C:\Users\SkulovaOV\Desktop\п. Зеленоборск\старые фото\Зеленоборский ЛПХ. Погрузка ваго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8072494" cy="5214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kulovaOV\Desktop\п. Зеленоборск\старые фото\Вывозка лес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215370" cy="585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142853"/>
            <a:ext cx="485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Вывозка леса п. </a:t>
            </a:r>
            <a:r>
              <a:rPr lang="ru-RU" sz="2200" b="1" dirty="0" err="1" smtClean="0"/>
              <a:t>Зеленоборск</a:t>
            </a:r>
            <a:r>
              <a:rPr lang="ru-RU" sz="2200" b="1" dirty="0" smtClean="0"/>
              <a:t>.</a:t>
            </a:r>
            <a:endParaRPr lang="ru-RU" sz="2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kulovaOV\Desktop\п. Зеленоборск\старые фото\Зеленоборский ЛП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62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kulovaOV\Desktop\п. Зеленоборск\старые фото\Зеленоборский ЛПХ. Рабочие пилорам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904</TotalTime>
  <Words>890</Words>
  <Application>Microsoft Office PowerPoint</Application>
  <PresentationFormat>Экран (4:3)</PresentationFormat>
  <Paragraphs>106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Бумажная</vt:lpstr>
      <vt:lpstr>  Городское поселение Зеленоборск. Выставка посвященная 55-летию  образования Советского района .</vt:lpstr>
      <vt:lpstr>Слайд 2</vt:lpstr>
      <vt:lpstr>Как все начиналось …</vt:lpstr>
      <vt:lpstr>   Дорога  от  поселка  Зеленоборск  в  тайгу  очень  нужна  лесозаготовителям.  Они  с  нетерпением  ждут,  когда  груженые  машины  МАЗЫ  повезут                 по  пятнадцатикилометровой магистрали ЛЕС.</vt:lpstr>
      <vt:lpstr>Слайд 5</vt:lpstr>
      <vt:lpstr>Велась в те годы разделка древесины и погрузка в вагоны, в то время кранов еще не было . Грузили лесопродукцию  можно сказать в ручную, труд был   очень тяжёлым.  Соревнование  шло  каждый  день, за каждый куб отгруженного леса.  За  смену  одна  бригада   отгружала  до  6  вагонов. </vt:lpstr>
      <vt:lpstr>Слайд 7</vt:lpstr>
      <vt:lpstr>Слайд 8</vt:lpstr>
      <vt:lpstr>Слайд 9</vt:lpstr>
      <vt:lpstr>Слайд 10</vt:lpstr>
      <vt:lpstr>Бытовым нуждам – первостепенное внимание …</vt:lpstr>
      <vt:lpstr>Слайд 12</vt:lpstr>
      <vt:lpstr>Слайд 13</vt:lpstr>
      <vt:lpstr> В  1966  году  начато  строительство  клуба.  По  плану  он  должен  вступить  в  строй  в  1967  году.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МАДОУ «Ромашка» п. Зеленоборск.  2023  год.</vt:lpstr>
      <vt:lpstr>АУСРБ Амбулатория  п. Зеленоборск.  2023 год.</vt:lpstr>
      <vt:lpstr>Администрация г.п. Зеленоборск.  2023  год.</vt:lpstr>
      <vt:lpstr>Железнодорожная  станция  Конда.  2023 год.</vt:lpstr>
      <vt:lpstr>Отделение  Почты  п. Зеленоборск.  2023  год.</vt:lpstr>
      <vt:lpstr>Слайд 39</vt:lpstr>
      <vt:lpstr>Дороги  п. Зеленоборск.  2023 год. </vt:lpstr>
      <vt:lpstr>Слайд 41</vt:lpstr>
      <vt:lpstr>Слайд 42</vt:lpstr>
      <vt:lpstr>Слайд 43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Городское поселение Зеленоборск Выставка посвященная 55-летию  образования Советского района </dc:title>
  <dc:creator>SkulovaOV</dc:creator>
  <cp:lastModifiedBy>SkulovaOV</cp:lastModifiedBy>
  <cp:revision>54</cp:revision>
  <dcterms:created xsi:type="dcterms:W3CDTF">2023-08-03T05:42:25Z</dcterms:created>
  <dcterms:modified xsi:type="dcterms:W3CDTF">2023-09-22T08:24:03Z</dcterms:modified>
</cp:coreProperties>
</file>