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1" r:id="rId4"/>
    <p:sldId id="286" r:id="rId5"/>
    <p:sldId id="278" r:id="rId6"/>
    <p:sldId id="279" r:id="rId7"/>
    <p:sldId id="280" r:id="rId8"/>
    <p:sldId id="285" r:id="rId9"/>
    <p:sldId id="282" r:id="rId10"/>
    <p:sldId id="283" r:id="rId11"/>
    <p:sldId id="261" r:id="rId12"/>
    <p:sldId id="269" r:id="rId13"/>
    <p:sldId id="264" r:id="rId14"/>
    <p:sldId id="265" r:id="rId15"/>
    <p:sldId id="266" r:id="rId16"/>
    <p:sldId id="288" r:id="rId17"/>
    <p:sldId id="270" r:id="rId18"/>
    <p:sldId id="271" r:id="rId19"/>
    <p:sldId id="289" r:id="rId20"/>
    <p:sldId id="272" r:id="rId21"/>
    <p:sldId id="290" r:id="rId22"/>
    <p:sldId id="277" r:id="rId23"/>
    <p:sldId id="273" r:id="rId24"/>
    <p:sldId id="274" r:id="rId25"/>
    <p:sldId id="291" r:id="rId26"/>
    <p:sldId id="287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3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5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3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8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9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1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90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0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2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5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DFF51-456E-4CD1-B8BA-58DB0529FC8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FD00-9FC2-44C7-86D9-1158571A5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91" y="88225"/>
            <a:ext cx="6960000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308225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Фотовыставка посвященная 92-й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годовщине </a:t>
            </a:r>
            <a:endParaRPr lang="ru-RU" sz="24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Ханты-Мансийского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автономного округа –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Югры,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Г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оду </a:t>
            </a:r>
            <a:r>
              <a:rPr lang="ru-RU" sz="2400" dirty="0" err="1" smtClean="0">
                <a:solidFill>
                  <a:prstClr val="black"/>
                </a:solidFill>
                <a:latin typeface="Monotype Corsiva" pitchFamily="66" charset="0"/>
              </a:rPr>
              <a:t>здоровьесбережения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 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в Ханты-Мансийском автономном округе – Югре </a:t>
            </a:r>
            <a:endParaRPr lang="ru-RU" sz="2400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8137063" cy="60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309320"/>
            <a:ext cx="813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6131577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Учащиеся школ Советского района на отдыхе в спортивно-оздоровительном лагере «Мечта» 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на берегу озера </a:t>
            </a:r>
            <a:r>
              <a:rPr lang="ru-RU" sz="1400" b="1" dirty="0" err="1" smtClean="0">
                <a:solidFill>
                  <a:prstClr val="black"/>
                </a:solidFill>
              </a:rPr>
              <a:t>Окунёво</a:t>
            </a:r>
            <a:r>
              <a:rPr lang="ru-RU" sz="1400" b="1" dirty="0" smtClean="0">
                <a:solidFill>
                  <a:prstClr val="black"/>
                </a:solidFill>
              </a:rPr>
              <a:t>. Советский район.</a:t>
            </a:r>
            <a:endParaRPr lang="ru-RU" sz="1400" b="1" dirty="0">
              <a:solidFill>
                <a:prstClr val="black"/>
              </a:solidFill>
            </a:endParaRP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Фонд </a:t>
            </a:r>
            <a:r>
              <a:rPr lang="ru-RU" sz="1400" i="1" dirty="0" smtClean="0">
                <a:solidFill>
                  <a:prstClr val="black"/>
                </a:solidFill>
              </a:rPr>
              <a:t>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</a:t>
            </a:r>
            <a:r>
              <a:rPr lang="ru-RU" sz="1400" i="1" dirty="0" smtClean="0">
                <a:solidFill>
                  <a:prstClr val="black"/>
                </a:solidFill>
              </a:rPr>
              <a:t>2. </a:t>
            </a:r>
            <a:r>
              <a:rPr lang="ru-RU" sz="1400" i="1" dirty="0">
                <a:solidFill>
                  <a:prstClr val="black"/>
                </a:solidFill>
              </a:rPr>
              <a:t>Дело </a:t>
            </a:r>
            <a:r>
              <a:rPr lang="ru-RU" sz="1400" i="1" dirty="0" smtClean="0">
                <a:solidFill>
                  <a:prstClr val="black"/>
                </a:solidFill>
              </a:rPr>
              <a:t>32. Лист 15об.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0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43787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60648"/>
            <a:ext cx="744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автономное дошкольное образовательное учреждение «Детский сад «Малышок»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733256"/>
            <a:ext cx="8496944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a typeface="Calibri"/>
                <a:cs typeface="Times New Roman"/>
              </a:rPr>
              <a:t>Районные состязания «Веселые старты», в спортивном комплексе Олимп», </a:t>
            </a:r>
            <a:r>
              <a:rPr lang="ru-RU" sz="1600" dirty="0" smtClean="0">
                <a:ea typeface="Calibri"/>
                <a:cs typeface="Times New Roman"/>
              </a:rPr>
              <a:t>участники - </a:t>
            </a:r>
            <a:r>
              <a:rPr lang="ru-RU" sz="1600" dirty="0">
                <a:ea typeface="Calibri"/>
                <a:cs typeface="Times New Roman"/>
              </a:rPr>
              <a:t>воспитанники </a:t>
            </a:r>
            <a:r>
              <a:rPr lang="ru-RU" sz="1600" dirty="0" smtClean="0">
                <a:ea typeface="Calibri"/>
                <a:cs typeface="Times New Roman"/>
              </a:rPr>
              <a:t>подготовительной группы </a:t>
            </a:r>
            <a:r>
              <a:rPr lang="ru-RU" sz="1600" dirty="0">
                <a:ea typeface="Calibri"/>
                <a:cs typeface="Times New Roman"/>
              </a:rPr>
              <a:t>«Звездочка</a:t>
            </a:r>
            <a:r>
              <a:rPr lang="ru-RU" sz="1600" dirty="0" smtClean="0">
                <a:ea typeface="Calibri"/>
                <a:cs typeface="Times New Roman"/>
              </a:rPr>
              <a:t>» </a:t>
            </a:r>
            <a:r>
              <a:rPr lang="ru-RU" sz="1600" dirty="0">
                <a:ea typeface="Calibri"/>
                <a:cs typeface="Times New Roman"/>
              </a:rPr>
              <a:t>(6 -</a:t>
            </a:r>
            <a:r>
              <a:rPr lang="ru-RU" sz="1600" dirty="0" smtClean="0">
                <a:ea typeface="Calibri"/>
                <a:cs typeface="Times New Roman"/>
              </a:rPr>
              <a:t>7 </a:t>
            </a:r>
            <a:r>
              <a:rPr lang="ru-RU" sz="1600" dirty="0">
                <a:ea typeface="Calibri"/>
                <a:cs typeface="Times New Roman"/>
              </a:rPr>
              <a:t>лет) </a:t>
            </a:r>
            <a:r>
              <a:rPr lang="ru-RU" sz="1600" dirty="0" smtClean="0">
                <a:ea typeface="Calibri"/>
                <a:cs typeface="Times New Roman"/>
              </a:rPr>
              <a:t>– 2008 год, Призеры </a:t>
            </a:r>
            <a:r>
              <a:rPr lang="ru-RU" sz="1600" dirty="0">
                <a:ea typeface="Calibri"/>
                <a:cs typeface="Times New Roman"/>
              </a:rPr>
              <a:t>– 1 место.</a:t>
            </a:r>
          </a:p>
        </p:txBody>
      </p:sp>
    </p:spTree>
    <p:extLst>
      <p:ext uri="{BB962C8B-B14F-4D97-AF65-F5344CB8AC3E}">
        <p14:creationId xmlns:p14="http://schemas.microsoft.com/office/powerpoint/2010/main" val="35661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216"/>
            <a:ext cx="7884000" cy="52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51723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/>
              <a:t>Туристический пеший поход в Городской парк «Культуры и отдыха</a:t>
            </a:r>
            <a:r>
              <a:rPr lang="ru-RU" dirty="0" smtClean="0"/>
              <a:t>» </a:t>
            </a:r>
            <a:r>
              <a:rPr lang="ru-RU" dirty="0"/>
              <a:t>на лесную поляну «Там на неведомых дорожках» с детьми и родителями подготовительных групп «</a:t>
            </a:r>
            <a:r>
              <a:rPr lang="ru-RU" dirty="0" err="1"/>
              <a:t>Семицветик</a:t>
            </a:r>
            <a:r>
              <a:rPr lang="ru-RU" dirty="0"/>
              <a:t>», «</a:t>
            </a:r>
            <a:r>
              <a:rPr lang="ru-RU" dirty="0" err="1"/>
              <a:t>Гусельки</a:t>
            </a:r>
            <a:r>
              <a:rPr lang="ru-RU" dirty="0"/>
              <a:t>» (</a:t>
            </a:r>
            <a:r>
              <a:rPr lang="ru-RU" dirty="0" smtClean="0"/>
              <a:t>6-7 </a:t>
            </a:r>
            <a:r>
              <a:rPr lang="ru-RU" dirty="0"/>
              <a:t>лет) – сентябрь </a:t>
            </a:r>
            <a:r>
              <a:rPr lang="ru-RU" dirty="0" smtClean="0"/>
              <a:t>2011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5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6591"/>
            <a:ext cx="7152000" cy="53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5892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ea typeface="Calibri"/>
                <a:cs typeface="Times New Roman"/>
              </a:rPr>
              <a:t>Спортивная секция «Плавание» на основе платного кружка на базе МАДОУ д/с «Радуга», </a:t>
            </a:r>
            <a:r>
              <a:rPr lang="ru-RU" sz="1600" dirty="0" smtClean="0">
                <a:ea typeface="Calibri"/>
                <a:cs typeface="Times New Roman"/>
              </a:rPr>
              <a:t>участники - </a:t>
            </a:r>
            <a:r>
              <a:rPr lang="ru-RU" sz="1600" dirty="0">
                <a:ea typeface="Calibri"/>
                <a:cs typeface="Times New Roman"/>
              </a:rPr>
              <a:t>воспитанники старшего дошкольного возраста (5-7лет) МАДОУ д/с «Малышок</a:t>
            </a:r>
            <a:r>
              <a:rPr lang="ru-RU" sz="1600" dirty="0" smtClean="0">
                <a:ea typeface="Calibri"/>
                <a:cs typeface="Times New Roman"/>
              </a:rPr>
              <a:t>».</a:t>
            </a:r>
          </a:p>
          <a:p>
            <a:pPr lvl="0" algn="ctr"/>
            <a:r>
              <a:rPr lang="ru-RU" sz="1600" dirty="0">
                <a:ea typeface="Calibri"/>
                <a:cs typeface="Times New Roman"/>
              </a:rPr>
              <a:t>М</a:t>
            </a:r>
            <a:r>
              <a:rPr lang="ru-RU" sz="1600" dirty="0" smtClean="0">
                <a:ea typeface="Calibri"/>
                <a:cs typeface="Times New Roman"/>
              </a:rPr>
              <a:t>арт 2015 года.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15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08" y="116632"/>
            <a:ext cx="6912000" cy="51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4522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/>
              <a:t>Районные состязания «</a:t>
            </a:r>
            <a:r>
              <a:rPr lang="ru-RU" dirty="0" err="1"/>
              <a:t>Велостарт</a:t>
            </a:r>
            <a:r>
              <a:rPr lang="ru-RU" dirty="0"/>
              <a:t> </a:t>
            </a:r>
            <a:r>
              <a:rPr lang="ru-RU" dirty="0" smtClean="0"/>
              <a:t>2014». Участники - воспитанники старшего </a:t>
            </a:r>
            <a:r>
              <a:rPr lang="ru-RU" dirty="0"/>
              <a:t>дошкольного возраста (5-7 лет</a:t>
            </a:r>
            <a:r>
              <a:rPr lang="ru-RU" dirty="0" smtClean="0"/>
              <a:t>) - </a:t>
            </a:r>
            <a:r>
              <a:rPr lang="ru-RU" dirty="0"/>
              <a:t>май </a:t>
            </a:r>
            <a:r>
              <a:rPr lang="ru-RU" dirty="0" smtClean="0"/>
              <a:t>2015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2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 bwMode="auto">
          <a:xfrm>
            <a:off x="668559" y="95656"/>
            <a:ext cx="7734873" cy="556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657671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«Лыжня России –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2021»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- реализация проекта «Лыжный патруль», участники, воспитанники  подготовительных к школе групп: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«Капелька», «Улыбка», «Радуга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». 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(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6-7 лет).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М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арт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2022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года.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3" y="-22093"/>
            <a:ext cx="8173394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94862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Перед стартом – «Лыжня России-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2021»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- в центре Воронцова Дарья, воспитанница подготовительной группы «Капелька» 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(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6-7 лет).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М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арт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2022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года.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2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Умный фитнес – спорт, доступный каждому!</a:t>
            </a:r>
          </a:p>
          <a:p>
            <a:pPr algn="ctr"/>
            <a:r>
              <a:rPr lang="ru-RU" dirty="0" smtClean="0"/>
              <a:t>На пути к здоровому и красивому телу!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3" y="893286"/>
            <a:ext cx="7668000" cy="5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00528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Стадион </a:t>
            </a:r>
            <a:r>
              <a:rPr lang="ru-RU" sz="1600" dirty="0"/>
              <a:t>«</a:t>
            </a:r>
            <a:r>
              <a:rPr lang="ru-RU" sz="1600" dirty="0" smtClean="0"/>
              <a:t>Юбилейный». 23 августа 2022 года. </a:t>
            </a:r>
            <a:endParaRPr lang="ru-RU" sz="1600" dirty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720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b="1" dirty="0" smtClean="0"/>
              <a:t>«Детский сад «Улыбка» п. Малиновский</a:t>
            </a:r>
          </a:p>
          <a:p>
            <a:pPr algn="ctr"/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1" y="936190"/>
            <a:ext cx="4171765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9" y="4068190"/>
            <a:ext cx="4058957" cy="25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060848"/>
            <a:ext cx="4514375" cy="34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5" y="60212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«Лыжня России». 7 февраля 2022 года.</a:t>
            </a:r>
          </a:p>
        </p:txBody>
      </p:sp>
    </p:spTree>
    <p:extLst>
      <p:ext uri="{BB962C8B-B14F-4D97-AF65-F5344CB8AC3E}">
        <p14:creationId xmlns:p14="http://schemas.microsoft.com/office/powerpoint/2010/main" val="32333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5" y="19374"/>
            <a:ext cx="8974137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6134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«День </a:t>
            </a:r>
            <a:r>
              <a:rPr lang="ru-RU" dirty="0" smtClean="0">
                <a:solidFill>
                  <a:prstClr val="black"/>
                </a:solidFill>
              </a:rPr>
              <a:t>здоровья». 7 апреля 2022 года.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969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Здоровый образ жизни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образ жизни человека, направленный на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профилактику болезней и укрепление здоровья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2000" b="1" dirty="0" smtClean="0"/>
              <a:t>Основные элементы здорового образа жизни</a:t>
            </a:r>
          </a:p>
          <a:p>
            <a:pPr algn="just"/>
            <a:endParaRPr lang="ru-RU" sz="1200" dirty="0" smtClean="0"/>
          </a:p>
          <a:p>
            <a:r>
              <a:rPr lang="ru-RU" dirty="0" smtClean="0"/>
              <a:t>1. Воспитание с раннего детства здоровых привычек и навыков. Режим дня;</a:t>
            </a:r>
          </a:p>
          <a:p>
            <a:r>
              <a:rPr lang="ru-RU" dirty="0" smtClean="0"/>
              <a:t>2. Окружающая среда: безопасная и благоприятная для обитания, знания о влиянии неблагоприятных факторов окружающей среды на здоровье;</a:t>
            </a:r>
          </a:p>
          <a:p>
            <a:r>
              <a:rPr lang="ru-RU" dirty="0" smtClean="0"/>
              <a:t>3. Правильное питание;</a:t>
            </a:r>
          </a:p>
          <a:p>
            <a:r>
              <a:rPr lang="ru-RU" dirty="0" smtClean="0"/>
              <a:t>4. Движение: физически активная жизнь, включая специальные физические упражнения, с учетом возрастных и физиологических особенностей;</a:t>
            </a:r>
          </a:p>
          <a:p>
            <a:r>
              <a:rPr lang="ru-RU" dirty="0" smtClean="0"/>
              <a:t>5. Личная и общественная гигиена: совокупность гигиенических правил,                                                                        соблюдение и выполнение которых способствует сохранению и укреплению здоровья, владение навыками первой помощи;</a:t>
            </a:r>
          </a:p>
          <a:p>
            <a:r>
              <a:rPr lang="ru-RU" dirty="0" smtClean="0"/>
              <a:t>6. Духовное развитие личности. </a:t>
            </a:r>
          </a:p>
          <a:p>
            <a:pPr algn="just"/>
            <a:r>
              <a:rPr lang="ru-RU" dirty="0" smtClean="0"/>
              <a:t>	</a:t>
            </a:r>
          </a:p>
          <a:p>
            <a:pPr algn="just"/>
            <a:r>
              <a:rPr lang="ru-RU" dirty="0" smtClean="0"/>
              <a:t>	Физическая активность – это ключевой компонент </a:t>
            </a:r>
            <a:r>
              <a:rPr lang="ru-RU" smtClean="0"/>
              <a:t>сохранения здоровья, </a:t>
            </a:r>
            <a:r>
              <a:rPr lang="ru-RU" dirty="0" smtClean="0"/>
              <a:t>и нам нужно приложить все усилия, чтобы не высиживать или вылеживать </a:t>
            </a:r>
            <a:r>
              <a:rPr lang="ru-RU" smtClean="0"/>
              <a:t>свои болезни, </a:t>
            </a:r>
            <a:r>
              <a:rPr lang="ru-RU" dirty="0" smtClean="0"/>
              <a:t>а самостоятельно их предупреждать с помощью </a:t>
            </a:r>
            <a:r>
              <a:rPr lang="ru-RU" smtClean="0"/>
              <a:t>приятной зарядки.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1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730" y="33265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dirty="0" smtClean="0"/>
              <a:t>«Детский сад «Чебурашка». п. </a:t>
            </a:r>
            <a:r>
              <a:rPr lang="ru-RU" dirty="0" err="1" smtClean="0"/>
              <a:t>Алябьевский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«Будущие Олимпийцы».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b="26642"/>
          <a:stretch/>
        </p:blipFill>
        <p:spPr bwMode="auto">
          <a:xfrm>
            <a:off x="-13596" y="1196752"/>
            <a:ext cx="9181967" cy="51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4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" y="692696"/>
            <a:ext cx="9152355" cy="52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8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23" y="332656"/>
            <a:ext cx="768178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107193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Малые зимние Олимпийские игры с детьми подготовительной к школе группы «Весёлые ребята» и </a:t>
            </a:r>
            <a:r>
              <a:rPr lang="ru-RU" dirty="0" smtClean="0"/>
              <a:t>родителями. 15 февраля 2022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7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5127" r="4333" b="6339"/>
          <a:stretch/>
        </p:blipFill>
        <p:spPr bwMode="auto">
          <a:xfrm>
            <a:off x="179512" y="420542"/>
            <a:ext cx="8861602" cy="47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180" y="5445224"/>
            <a:ext cx="860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Утренняя гимнастика, посвященная Всемирному дню </a:t>
            </a:r>
            <a:r>
              <a:rPr lang="ru-RU" dirty="0" smtClean="0">
                <a:solidFill>
                  <a:prstClr val="black"/>
                </a:solidFill>
              </a:rPr>
              <a:t>здоровья</a:t>
            </a:r>
            <a:r>
              <a:rPr lang="ru-RU" dirty="0">
                <a:solidFill>
                  <a:prstClr val="black"/>
                </a:solidFill>
              </a:rPr>
              <a:t>,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</a:rPr>
              <a:t>с участием детей и </a:t>
            </a:r>
            <a:r>
              <a:rPr lang="ru-RU" dirty="0" smtClean="0">
                <a:solidFill>
                  <a:prstClr val="black"/>
                </a:solidFill>
              </a:rPr>
              <a:t>родителей. 7 апреля 2022 года.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4971"/>
            <a:ext cx="8740198" cy="58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3059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День Здоровья (педагоги,  младшие воспитатели и родители воспитанников</a:t>
            </a:r>
            <a:r>
              <a:rPr lang="ru-RU" dirty="0" smtClean="0">
                <a:solidFill>
                  <a:prstClr val="black"/>
                </a:solidFill>
              </a:rPr>
              <a:t>). </a:t>
            </a:r>
            <a:r>
              <a:rPr lang="ru-RU" dirty="0">
                <a:solidFill>
                  <a:prstClr val="black"/>
                </a:solidFill>
              </a:rPr>
              <a:t>Д</a:t>
            </a:r>
            <a:r>
              <a:rPr lang="ru-RU" dirty="0" smtClean="0">
                <a:solidFill>
                  <a:prstClr val="black"/>
                </a:solidFill>
              </a:rPr>
              <a:t>ом </a:t>
            </a:r>
            <a:r>
              <a:rPr lang="ru-RU" dirty="0">
                <a:solidFill>
                  <a:prstClr val="black"/>
                </a:solidFill>
              </a:rPr>
              <a:t>культуры «Авангард» </a:t>
            </a:r>
            <a:r>
              <a:rPr lang="ru-RU" dirty="0" smtClean="0">
                <a:solidFill>
                  <a:prstClr val="black"/>
                </a:solidFill>
              </a:rPr>
              <a:t>п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 smtClean="0">
                <a:solidFill>
                  <a:prstClr val="black"/>
                </a:solidFill>
              </a:rPr>
              <a:t>Алябьевский</a:t>
            </a:r>
            <a:r>
              <a:rPr lang="ru-RU" dirty="0">
                <a:solidFill>
                  <a:prstClr val="black"/>
                </a:solidFill>
              </a:rPr>
              <a:t>.</a:t>
            </a:r>
            <a:r>
              <a:rPr lang="ru-RU" dirty="0" smtClean="0">
                <a:solidFill>
                  <a:prstClr val="black"/>
                </a:solidFill>
              </a:rPr>
              <a:t> 7 апреля 2022 года.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81109" cy="65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3" y="764704"/>
            <a:ext cx="8851433" cy="5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5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Архивный отдел управления по организации деятельности администрации Советского района выражает </a:t>
            </a:r>
            <a:r>
              <a:rPr lang="ru-RU" dirty="0" smtClean="0">
                <a:solidFill>
                  <a:prstClr val="black"/>
                </a:solidFill>
              </a:rPr>
              <a:t>благодарность за участие в фотовыставке:</a:t>
            </a:r>
            <a:endParaRPr lang="ru-RU" dirty="0">
              <a:solidFill>
                <a:prstClr val="black"/>
              </a:solidFill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- Муниципальное автономное дошкольное образовательное учреждение </a:t>
            </a:r>
            <a:r>
              <a:rPr lang="ru-RU" dirty="0" smtClean="0">
                <a:solidFill>
                  <a:prstClr val="black"/>
                </a:solidFill>
              </a:rPr>
              <a:t>«Детский </a:t>
            </a:r>
            <a:r>
              <a:rPr lang="ru-RU" dirty="0">
                <a:solidFill>
                  <a:prstClr val="black"/>
                </a:solidFill>
              </a:rPr>
              <a:t>сад </a:t>
            </a:r>
            <a:r>
              <a:rPr lang="ru-RU" dirty="0" smtClean="0">
                <a:solidFill>
                  <a:prstClr val="black"/>
                </a:solidFill>
              </a:rPr>
              <a:t>«Малышок»;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- Муниципальное </a:t>
            </a:r>
            <a:r>
              <a:rPr lang="ru-RU" dirty="0">
                <a:solidFill>
                  <a:prstClr val="black"/>
                </a:solidFill>
              </a:rPr>
              <a:t>автономное учреждение физкультурно-оздоровительный комплекс «Олимп</a:t>
            </a:r>
            <a:r>
              <a:rPr lang="ru-RU" dirty="0" smtClean="0">
                <a:solidFill>
                  <a:prstClr val="black"/>
                </a:solidFill>
              </a:rPr>
              <a:t>»;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- Муниципальное </a:t>
            </a:r>
            <a:r>
              <a:rPr lang="ru-RU" dirty="0">
                <a:solidFill>
                  <a:prstClr val="black"/>
                </a:solidFill>
              </a:rPr>
              <a:t>автономное дошкольное образовательное учреждение </a:t>
            </a:r>
            <a:r>
              <a:rPr lang="ru-RU" dirty="0" smtClean="0">
                <a:solidFill>
                  <a:prstClr val="black"/>
                </a:solidFill>
              </a:rPr>
              <a:t>«Детский </a:t>
            </a:r>
            <a:r>
              <a:rPr lang="ru-RU" dirty="0">
                <a:solidFill>
                  <a:prstClr val="black"/>
                </a:solidFill>
              </a:rPr>
              <a:t>сад </a:t>
            </a:r>
            <a:r>
              <a:rPr lang="ru-RU" dirty="0" smtClean="0">
                <a:solidFill>
                  <a:prstClr val="black"/>
                </a:solidFill>
              </a:rPr>
              <a:t>«Улыбка» </a:t>
            </a:r>
            <a:r>
              <a:rPr lang="ru-RU" dirty="0" err="1">
                <a:solidFill>
                  <a:prstClr val="black"/>
                </a:solidFill>
              </a:rPr>
              <a:t>п.Малиновский</a:t>
            </a:r>
            <a:r>
              <a:rPr lang="ru-RU" dirty="0" smtClean="0">
                <a:solidFill>
                  <a:prstClr val="black"/>
                </a:solidFill>
              </a:rPr>
              <a:t>»;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- Муниципальное автономное дошкольное образовательное учреждение </a:t>
            </a:r>
            <a:r>
              <a:rPr lang="ru-RU" dirty="0" smtClean="0">
                <a:solidFill>
                  <a:prstClr val="black"/>
                </a:solidFill>
              </a:rPr>
              <a:t>«Детский </a:t>
            </a:r>
            <a:r>
              <a:rPr lang="ru-RU" dirty="0">
                <a:solidFill>
                  <a:prstClr val="black"/>
                </a:solidFill>
              </a:rPr>
              <a:t>сад </a:t>
            </a:r>
            <a:r>
              <a:rPr lang="ru-RU" dirty="0" smtClean="0">
                <a:solidFill>
                  <a:prstClr val="black"/>
                </a:solidFill>
              </a:rPr>
              <a:t>«Чебурашка» </a:t>
            </a:r>
            <a:r>
              <a:rPr lang="ru-RU" dirty="0">
                <a:solidFill>
                  <a:prstClr val="black"/>
                </a:solidFill>
              </a:rPr>
              <a:t>п. </a:t>
            </a:r>
            <a:r>
              <a:rPr lang="ru-RU" dirty="0" err="1" smtClean="0">
                <a:solidFill>
                  <a:prstClr val="black"/>
                </a:solidFill>
              </a:rPr>
              <a:t>Алябьевский</a:t>
            </a:r>
            <a:r>
              <a:rPr lang="ru-RU" dirty="0" smtClean="0">
                <a:solidFill>
                  <a:prstClr val="black"/>
                </a:solidFill>
              </a:rPr>
              <a:t>».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51723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Выставка подготовлена ведущим специалистом архивного отдела </a:t>
            </a:r>
            <a:r>
              <a:rPr lang="ru-RU"/>
              <a:t>управления </a:t>
            </a:r>
            <a:endParaRPr lang="ru-RU" smtClean="0"/>
          </a:p>
          <a:p>
            <a:pPr algn="ctr"/>
            <a:r>
              <a:rPr lang="ru-RU" smtClean="0"/>
              <a:t>по </a:t>
            </a:r>
            <a:r>
              <a:rPr lang="ru-RU" dirty="0"/>
              <a:t>организации деятельности администрации Советского района </a:t>
            </a:r>
          </a:p>
          <a:p>
            <a:pPr algn="ctr"/>
            <a:r>
              <a:rPr lang="ru-RU" dirty="0"/>
              <a:t>Петровой Натальей Викторовной - 2022 год</a:t>
            </a:r>
          </a:p>
        </p:txBody>
      </p:sp>
    </p:spTree>
    <p:extLst>
      <p:ext uri="{BB962C8B-B14F-4D97-AF65-F5344CB8AC3E}">
        <p14:creationId xmlns:p14="http://schemas.microsoft.com/office/powerpoint/2010/main" val="40608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9" y="44624"/>
            <a:ext cx="7633425" cy="606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5579" y="6119336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Воспитанники детского сада Пионерского леспромхоза на утренней гимнастике. 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п. Пионерский. 1970-е годы. </a:t>
            </a:r>
          </a:p>
          <a:p>
            <a:pPr lvl="0"/>
            <a:r>
              <a:rPr lang="ru-RU" sz="1400" i="1" dirty="0" smtClean="0">
                <a:solidFill>
                  <a:prstClr val="black"/>
                </a:solidFill>
              </a:rPr>
              <a:t>Фонд 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2. Дело </a:t>
            </a:r>
            <a:r>
              <a:rPr lang="ru-RU" sz="1400" i="1" dirty="0" smtClean="0">
                <a:solidFill>
                  <a:prstClr val="black"/>
                </a:solidFill>
              </a:rPr>
              <a:t>4. </a:t>
            </a:r>
            <a:r>
              <a:rPr lang="ru-RU" sz="1400" i="1" dirty="0">
                <a:solidFill>
                  <a:prstClr val="black"/>
                </a:solidFill>
              </a:rPr>
              <a:t>Лист </a:t>
            </a:r>
            <a:r>
              <a:rPr lang="ru-RU" sz="1400" i="1" dirty="0" smtClean="0">
                <a:solidFill>
                  <a:prstClr val="black"/>
                </a:solidFill>
              </a:rPr>
              <a:t>3об.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3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437074" cy="58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9187" y="6087071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Воспитанники детского сада </a:t>
            </a:r>
            <a:r>
              <a:rPr lang="ru-RU" sz="1400" b="1" dirty="0" err="1" smtClean="0">
                <a:solidFill>
                  <a:prstClr val="black"/>
                </a:solidFill>
              </a:rPr>
              <a:t>Алябьевского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леспромхоза на утренней </a:t>
            </a:r>
            <a:r>
              <a:rPr lang="ru-RU" sz="1400" b="1" dirty="0" smtClean="0">
                <a:solidFill>
                  <a:prstClr val="black"/>
                </a:solidFill>
              </a:rPr>
              <a:t>гимнастике. 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п</a:t>
            </a:r>
            <a:r>
              <a:rPr lang="ru-RU" sz="1400" b="1" dirty="0">
                <a:solidFill>
                  <a:prstClr val="black"/>
                </a:solidFill>
              </a:rPr>
              <a:t>. </a:t>
            </a:r>
            <a:r>
              <a:rPr lang="ru-RU" sz="1400" b="1" dirty="0" err="1" smtClean="0">
                <a:solidFill>
                  <a:prstClr val="black"/>
                </a:solidFill>
              </a:rPr>
              <a:t>Алябьевский</a:t>
            </a:r>
            <a:r>
              <a:rPr lang="ru-RU" sz="1400" b="1" dirty="0" smtClean="0">
                <a:solidFill>
                  <a:prstClr val="black"/>
                </a:solidFill>
              </a:rPr>
              <a:t>. 1970-е годы.</a:t>
            </a:r>
            <a:endParaRPr lang="ru-RU" sz="1400" b="1" dirty="0">
              <a:solidFill>
                <a:prstClr val="black"/>
              </a:solidFill>
            </a:endParaRP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Фонд </a:t>
            </a:r>
            <a:r>
              <a:rPr lang="ru-RU" sz="1400" i="1" dirty="0" smtClean="0">
                <a:solidFill>
                  <a:prstClr val="black"/>
                </a:solidFill>
              </a:rPr>
              <a:t>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2. Дело </a:t>
            </a:r>
            <a:r>
              <a:rPr lang="ru-RU" sz="1400" i="1" dirty="0" smtClean="0">
                <a:solidFill>
                  <a:prstClr val="black"/>
                </a:solidFill>
              </a:rPr>
              <a:t>5. </a:t>
            </a:r>
            <a:r>
              <a:rPr lang="ru-RU" sz="1400" i="1" dirty="0">
                <a:solidFill>
                  <a:prstClr val="black"/>
                </a:solidFill>
              </a:rPr>
              <a:t>Лист </a:t>
            </a:r>
            <a:r>
              <a:rPr lang="ru-RU" sz="1400" i="1" dirty="0" smtClean="0">
                <a:solidFill>
                  <a:prstClr val="black"/>
                </a:solidFill>
              </a:rPr>
              <a:t>3.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0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208"/>
            <a:ext cx="7258724" cy="63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6452788"/>
            <a:ext cx="7527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Фонд Фотодокументов. Опись 2. Дело 1. Лист 28.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226539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12507" r="3859" b="18728"/>
          <a:stretch/>
        </p:blipFill>
        <p:spPr bwMode="auto">
          <a:xfrm>
            <a:off x="898329" y="44624"/>
            <a:ext cx="7439709" cy="62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8329" y="6381328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i="1" dirty="0">
                <a:solidFill>
                  <a:prstClr val="black"/>
                </a:solidFill>
              </a:rPr>
              <a:t>Фонд </a:t>
            </a:r>
            <a:r>
              <a:rPr lang="ru-RU" sz="1400" i="1" dirty="0" smtClean="0">
                <a:solidFill>
                  <a:prstClr val="black"/>
                </a:solidFill>
              </a:rPr>
              <a:t>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2. Дело 1. Лист </a:t>
            </a:r>
            <a:r>
              <a:rPr lang="ru-RU" sz="1400" i="1" dirty="0" smtClean="0">
                <a:solidFill>
                  <a:prstClr val="black"/>
                </a:solidFill>
              </a:rPr>
              <a:t>28а.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0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7733843" cy="61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568" y="6290668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i="1">
                <a:solidFill>
                  <a:prstClr val="black"/>
                </a:solidFill>
              </a:rPr>
              <a:t>Фонд </a:t>
            </a:r>
            <a:r>
              <a:rPr lang="ru-RU" sz="1400" i="1" smtClean="0">
                <a:solidFill>
                  <a:prstClr val="black"/>
                </a:solidFill>
              </a:rPr>
              <a:t>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2. Дело </a:t>
            </a:r>
            <a:r>
              <a:rPr lang="ru-RU" sz="1400" i="1" dirty="0" smtClean="0">
                <a:solidFill>
                  <a:prstClr val="black"/>
                </a:solidFill>
              </a:rPr>
              <a:t>5. </a:t>
            </a:r>
            <a:r>
              <a:rPr lang="ru-RU" sz="1400" i="1" dirty="0">
                <a:solidFill>
                  <a:prstClr val="black"/>
                </a:solidFill>
              </a:rPr>
              <a:t>Лист </a:t>
            </a:r>
            <a:r>
              <a:rPr lang="ru-RU" sz="1400" i="1" dirty="0" smtClean="0">
                <a:solidFill>
                  <a:prstClr val="black"/>
                </a:solidFill>
              </a:rPr>
              <a:t>6об.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29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3" y="114764"/>
            <a:ext cx="8154858" cy="58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383" y="5946764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Представитель Советского района Пермяков Евгений на третьем этапе в эстафете 3х3 км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 финале 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ХХХ</a:t>
            </a:r>
            <a:r>
              <a:rPr lang="en-US" sz="1400" b="1" dirty="0">
                <a:solidFill>
                  <a:prstClr val="black"/>
                </a:solidFill>
              </a:rPr>
              <a:t>II </a:t>
            </a:r>
            <a:r>
              <a:rPr lang="ru-RU" sz="1400" b="1" dirty="0">
                <a:solidFill>
                  <a:prstClr val="black"/>
                </a:solidFill>
              </a:rPr>
              <a:t>Всесоюзных соревнований по лыжным гонкам на приз газеты «Пионерская правда</a:t>
            </a:r>
            <a:r>
              <a:rPr lang="ru-RU" sz="1400" b="1" dirty="0" smtClean="0">
                <a:solidFill>
                  <a:prstClr val="black"/>
                </a:solidFill>
              </a:rPr>
              <a:t>». 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г</a:t>
            </a:r>
            <a:r>
              <a:rPr lang="ru-RU" sz="1400" b="1" dirty="0">
                <a:solidFill>
                  <a:prstClr val="black"/>
                </a:solidFill>
              </a:rPr>
              <a:t>. Ханты-Мансийск, </a:t>
            </a:r>
            <a:r>
              <a:rPr lang="ru-RU" sz="1400" b="1" dirty="0" smtClean="0">
                <a:solidFill>
                  <a:prstClr val="black"/>
                </a:solidFill>
              </a:rPr>
              <a:t>Долина ручьев. 28 марта 1984 года.</a:t>
            </a:r>
            <a:endParaRPr lang="ru-RU" sz="1400" b="1" dirty="0">
              <a:solidFill>
                <a:prstClr val="black"/>
              </a:solidFill>
            </a:endParaRP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Фонд </a:t>
            </a:r>
            <a:r>
              <a:rPr lang="ru-RU" sz="1400" i="1" dirty="0" smtClean="0">
                <a:solidFill>
                  <a:prstClr val="black"/>
                </a:solidFill>
              </a:rPr>
              <a:t>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1. Дело 97.</a:t>
            </a:r>
          </a:p>
        </p:txBody>
      </p:sp>
    </p:spTree>
    <p:extLst>
      <p:ext uri="{BB962C8B-B14F-4D97-AF65-F5344CB8AC3E}">
        <p14:creationId xmlns:p14="http://schemas.microsoft.com/office/powerpoint/2010/main" val="177672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894"/>
            <a:ext cx="8309150" cy="59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18" y="6126764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Парад участников финала ХХХ</a:t>
            </a:r>
            <a:r>
              <a:rPr lang="en-US" sz="1400" b="1" dirty="0" smtClean="0">
                <a:solidFill>
                  <a:prstClr val="black"/>
                </a:solidFill>
              </a:rPr>
              <a:t>II </a:t>
            </a:r>
            <a:r>
              <a:rPr lang="ru-RU" sz="1400" b="1" dirty="0" smtClean="0">
                <a:solidFill>
                  <a:prstClr val="black"/>
                </a:solidFill>
              </a:rPr>
              <a:t>Всесоюзных соревнований по лыжным гонкам на приз газеты 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«Пионерская правда». г. Ханты-Мансийск, центральная площадь. 28 марта 1984 года.</a:t>
            </a:r>
            <a:endParaRPr lang="ru-RU" sz="1400" b="1" dirty="0">
              <a:solidFill>
                <a:prstClr val="black"/>
              </a:solidFill>
            </a:endParaRP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Фонд </a:t>
            </a:r>
            <a:r>
              <a:rPr lang="ru-RU" sz="1400" i="1" dirty="0" smtClean="0">
                <a:solidFill>
                  <a:prstClr val="black"/>
                </a:solidFill>
              </a:rPr>
              <a:t>Фотодокументов. </a:t>
            </a:r>
            <a:r>
              <a:rPr lang="ru-RU" sz="1400" i="1" dirty="0">
                <a:solidFill>
                  <a:prstClr val="black"/>
                </a:solidFill>
              </a:rPr>
              <a:t>Опись </a:t>
            </a:r>
            <a:r>
              <a:rPr lang="ru-RU" sz="1400" i="1" dirty="0" smtClean="0">
                <a:solidFill>
                  <a:prstClr val="black"/>
                </a:solidFill>
              </a:rPr>
              <a:t>1. </a:t>
            </a:r>
            <a:r>
              <a:rPr lang="ru-RU" sz="1400" i="1" dirty="0">
                <a:solidFill>
                  <a:prstClr val="black"/>
                </a:solidFill>
              </a:rPr>
              <a:t>Дело </a:t>
            </a:r>
            <a:r>
              <a:rPr lang="ru-RU" sz="1400" i="1" dirty="0" smtClean="0">
                <a:solidFill>
                  <a:prstClr val="black"/>
                </a:solidFill>
              </a:rPr>
              <a:t>97.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64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775</Words>
  <Application>Microsoft Office PowerPoint</Application>
  <PresentationFormat>Экран (4:3)</PresentationFormat>
  <Paragraphs>72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Potemkina</dc:creator>
  <cp:lastModifiedBy>Potemkina</cp:lastModifiedBy>
  <cp:revision>57</cp:revision>
  <dcterms:created xsi:type="dcterms:W3CDTF">2022-10-06T09:10:10Z</dcterms:created>
  <dcterms:modified xsi:type="dcterms:W3CDTF">2022-12-07T04:34:11Z</dcterms:modified>
</cp:coreProperties>
</file>