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74" r:id="rId13"/>
    <p:sldId id="275" r:id="rId14"/>
    <p:sldId id="277" r:id="rId15"/>
    <p:sldId id="278" r:id="rId16"/>
    <p:sldId id="267" r:id="rId17"/>
    <p:sldId id="270" r:id="rId18"/>
    <p:sldId id="271" r:id="rId19"/>
    <p:sldId id="272" r:id="rId20"/>
    <p:sldId id="279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F8FD3-A4C0-427E-90C9-B6C02C53A97A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BDCC8-59D5-45F2-9BF4-8992DECB10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75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BDCC8-59D5-45F2-9BF4-8992DECB10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1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132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ДЕТИ ВОЙНЫ</a:t>
            </a:r>
          </a:p>
          <a:p>
            <a:pPr algn="ctr"/>
            <a:endParaRPr lang="ru-RU" sz="800" dirty="0"/>
          </a:p>
          <a:p>
            <a:pPr algn="ctr"/>
            <a:r>
              <a:rPr lang="ru-RU" dirty="0" smtClean="0"/>
              <a:t>Прохорова </a:t>
            </a:r>
          </a:p>
          <a:p>
            <a:pPr algn="ctr"/>
            <a:r>
              <a:rPr lang="ru-RU" dirty="0" smtClean="0"/>
              <a:t>Нелли Фридриховна</a:t>
            </a:r>
            <a:endParaRPr lang="ru-RU" dirty="0"/>
          </a:p>
        </p:txBody>
      </p:sp>
      <p:pic>
        <p:nvPicPr>
          <p:cNvPr id="1026" name="Picture 2" descr="https://cdnn21.img.ria.ru/images/156374/55/1563745523_50:0:2395:1759_1600x0_80_0_0_43cc40446f52dd65fbe39024e72e6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32" y="1888821"/>
            <a:ext cx="6576000" cy="49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6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8"/>
          <a:stretch/>
        </p:blipFill>
        <p:spPr bwMode="auto">
          <a:xfrm>
            <a:off x="213740" y="852219"/>
            <a:ext cx="4634757" cy="60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052736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Справка </a:t>
            </a:r>
            <a:r>
              <a:rPr lang="ru-RU" dirty="0" smtClean="0"/>
              <a:t>от </a:t>
            </a:r>
            <a:r>
              <a:rPr lang="ru-RU" dirty="0" smtClean="0"/>
              <a:t>31 мая 1994 года </a:t>
            </a:r>
            <a:endParaRPr lang="ru-RU" dirty="0" smtClean="0"/>
          </a:p>
          <a:p>
            <a:r>
              <a:rPr lang="ru-RU" dirty="0" smtClean="0"/>
              <a:t>№ </a:t>
            </a:r>
            <a:r>
              <a:rPr lang="ru-RU" dirty="0"/>
              <a:t>Л-8 Управления </a:t>
            </a:r>
            <a:r>
              <a:rPr lang="ru-RU" dirty="0" smtClean="0"/>
              <a:t>внутренних дел Ивановской области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О реабилитации Лупп Нелли Фридриховны».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4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" t="-7168" r="-1697" b="7168"/>
          <a:stretch/>
        </p:blipFill>
        <p:spPr bwMode="auto">
          <a:xfrm>
            <a:off x="-108520" y="-618475"/>
            <a:ext cx="5377141" cy="74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1700808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1992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10/9-671 Службы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Украины Управления                          по Луганской области                   «О сведениях на семью Лупп имеющихся                                      в трофейной карточке».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8008650" cy="59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0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514820" cy="57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6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5093052" cy="35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30000"/>
            <a:ext cx="5198689" cy="35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9" y="908720"/>
            <a:ext cx="4961789" cy="35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5"/>
          <a:stretch/>
        </p:blipFill>
        <p:spPr bwMode="auto">
          <a:xfrm>
            <a:off x="3853815" y="3341034"/>
            <a:ext cx="5305682" cy="35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7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908720"/>
            <a:ext cx="43924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Нелли Фридриховна вышла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замуж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Прохорова Бориса Ивановича и с мужем переехали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Кировград (Свердловская область).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Нелли Фридриховна устроилась                           на работу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твердых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сплавов, сначала работала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гардеробщицей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цехе,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перевели токарем по графиту, муж работал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медном комбинате электромехаником.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родилось трое детей: сын Алексей и две дочери Елена                                и Наталья.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0" b="4154"/>
          <a:stretch/>
        </p:blipFill>
        <p:spPr bwMode="auto">
          <a:xfrm>
            <a:off x="283112" y="837336"/>
            <a:ext cx="4010735" cy="57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45333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Бракосочетание Нелли Фридриховны и Бориса Ивановича Прохоровых. г. Кировград. 1970 год.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ipova\Desktop\Прохорова Н.Ф\Прохорова\ф. 2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9" y="764704"/>
            <a:ext cx="8278086" cy="54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020688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фото с родственниками и друзьями.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центре в первом ряду Борис Иванович и Нелли Фридриховна Прохоровы. 1970 год.</a:t>
            </a:r>
          </a:p>
        </p:txBody>
      </p:sp>
    </p:spTree>
    <p:extLst>
      <p:ext uri="{BB962C8B-B14F-4D97-AF65-F5344CB8AC3E}">
        <p14:creationId xmlns:p14="http://schemas.microsoft.com/office/powerpoint/2010/main" val="39811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0" t="5704" b="9311"/>
          <a:stretch/>
        </p:blipFill>
        <p:spPr bwMode="auto">
          <a:xfrm>
            <a:off x="777021" y="716195"/>
            <a:ext cx="8115459" cy="58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493986"/>
            <a:ext cx="824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ванович и Нелли Фридриховна с детьми: Елена, Алексей, Наталья. Кировград. 1982 год.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908720"/>
            <a:ext cx="4104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Отработав на заводе 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ушла на пенсию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2015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мужа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дочерью Наташей переехала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дочери Елене. Через 4 года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Нелли Фридриховне переехала ее сестра Сельма.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Нелли Фридриховна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дочерьми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сестрой проживает                                   в г. Советский, имеет 7 внуков.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11945" r="744" b="136"/>
          <a:stretch/>
        </p:blipFill>
        <p:spPr bwMode="auto">
          <a:xfrm>
            <a:off x="323528" y="786635"/>
            <a:ext cx="4183012" cy="56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818" y="6352683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ридриховна с супругом Борисом Ивановичем. г. Кировград.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9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4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Дети и взрослые, которые живут сейчас и испытывают какие-то трудности, даже представить себе не могут, что перенесли дети войны. Смерть близких людей, адские пытки и мучения, концлагеря — это была трагедия всей страны </a:t>
            </a:r>
            <a:r>
              <a:rPr lang="ru-RU" dirty="0" smtClean="0"/>
              <a:t>                   и </a:t>
            </a:r>
            <a:r>
              <a:rPr lang="ru-RU" dirty="0"/>
              <a:t>всего мира. И всё же в этот страшный период рождались и жили дети, которые даже спустя столько лет не могут забыть своих переживаний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Концентрационные лагеря создавались в фашистской Германии, странах, состоящих с ней в союзе и на захваченных во время боевых действий территориях. Фашисты называли такие лагеря трудовыми, для заключенных </a:t>
            </a:r>
            <a:r>
              <a:rPr lang="ru-RU" dirty="0" smtClean="0"/>
              <a:t>                   же </a:t>
            </a:r>
            <a:r>
              <a:rPr lang="ru-RU" dirty="0"/>
              <a:t>это были филиалы ада на земле, где тысячи людей умирали в страшных муках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Не только военнопленные свозились в концлагеря, среди узников не редко можно было встретить женщин и детей, последним приходилось сложнее всего, так как в силу своего юного возраста им с трудом удавалось терпеть постоянный голод и выполнять </a:t>
            </a:r>
            <a:r>
              <a:rPr lang="ru-RU" dirty="0" smtClean="0"/>
              <a:t>нелегкую </a:t>
            </a:r>
            <a:r>
              <a:rPr lang="ru-RU" dirty="0"/>
              <a:t>работу </a:t>
            </a:r>
            <a:r>
              <a:rPr lang="ru-RU" dirty="0" smtClean="0"/>
              <a:t>наравне </a:t>
            </a:r>
            <a:r>
              <a:rPr lang="ru-RU" dirty="0"/>
              <a:t>со взрослыми. Сегодня истории выживших детей вызывают трепет не только у современной молодежи, </a:t>
            </a:r>
            <a:r>
              <a:rPr lang="ru-RU" dirty="0" smtClean="0"/>
              <a:t>                             но </a:t>
            </a:r>
            <a:r>
              <a:rPr lang="ru-RU" dirty="0"/>
              <a:t>и у более взрослого поколения. </a:t>
            </a:r>
          </a:p>
        </p:txBody>
      </p:sp>
    </p:spTree>
    <p:extLst>
      <p:ext uri="{BB962C8B-B14F-4D97-AF65-F5344CB8AC3E}">
        <p14:creationId xmlns:p14="http://schemas.microsoft.com/office/powerpoint/2010/main" val="27391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980728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Прошла война, прошла страда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Но </a:t>
            </a:r>
            <a:r>
              <a:rPr lang="ru-RU" dirty="0"/>
              <a:t>боль взывает к людям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Давайте</a:t>
            </a:r>
            <a:r>
              <a:rPr lang="ru-RU" dirty="0"/>
              <a:t>, люди, </a:t>
            </a:r>
            <a:r>
              <a:rPr lang="ru-RU" dirty="0" smtClean="0"/>
              <a:t>никогда</a:t>
            </a:r>
          </a:p>
          <a:p>
            <a:r>
              <a:rPr lang="ru-RU" dirty="0" smtClean="0"/>
              <a:t>Об </a:t>
            </a:r>
            <a:r>
              <a:rPr lang="ru-RU" dirty="0"/>
              <a:t>этом не забудем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Пусть </a:t>
            </a:r>
            <a:r>
              <a:rPr lang="ru-RU" dirty="0"/>
              <a:t>память верную о </a:t>
            </a:r>
            <a:r>
              <a:rPr lang="ru-RU" dirty="0" smtClean="0"/>
              <a:t>ней</a:t>
            </a:r>
          </a:p>
          <a:p>
            <a:r>
              <a:rPr lang="ru-RU" dirty="0" smtClean="0"/>
              <a:t>		Хранят</a:t>
            </a:r>
            <a:r>
              <a:rPr lang="ru-RU" dirty="0"/>
              <a:t>, об этой муке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		И </a:t>
            </a:r>
            <a:r>
              <a:rPr lang="ru-RU" dirty="0"/>
              <a:t>дети нынешних </a:t>
            </a:r>
            <a:r>
              <a:rPr lang="ru-RU" dirty="0" smtClean="0"/>
              <a:t>детей,</a:t>
            </a:r>
          </a:p>
          <a:p>
            <a:r>
              <a:rPr lang="ru-RU" dirty="0" smtClean="0"/>
              <a:t>		И </a:t>
            </a:r>
            <a:r>
              <a:rPr lang="ru-RU" dirty="0"/>
              <a:t>наших внуков внуки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			          </a:t>
            </a:r>
          </a:p>
          <a:p>
            <a:r>
              <a:rPr lang="ru-RU" dirty="0"/>
              <a:t>	</a:t>
            </a:r>
            <a:r>
              <a:rPr lang="ru-RU" dirty="0" smtClean="0"/>
              <a:t>		                          Александр Твардовский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9044"/>
            <a:ext cx="9385277" cy="24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33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Архивный отдел управления по организации деятельности администрации Советского района выражает искреннюю благодарность в подготовке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Прохоровой Нелли Фридриховне и ее дочери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Абизовой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Елене Борисовне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выставки были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документы личного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Прохоровой Нелли Фридриховны.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подготовлена ведущим специалистом архивного отдела управления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деятельности администрации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района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Таиповой Еленой Алексеевной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4088" r="5211" b="4500"/>
          <a:stretch/>
        </p:blipFill>
        <p:spPr bwMode="auto">
          <a:xfrm>
            <a:off x="107504" y="937319"/>
            <a:ext cx="5442855" cy="40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0359" y="764704"/>
            <a:ext cx="34141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Семья Нелли Фридриховны была из русских немцев, предки </a:t>
            </a:r>
            <a:r>
              <a:rPr lang="ru-RU" dirty="0"/>
              <a:t>отца приехали </a:t>
            </a:r>
            <a:r>
              <a:rPr lang="ru-RU" dirty="0" smtClean="0"/>
              <a:t>                        в </a:t>
            </a:r>
            <a:r>
              <a:rPr lang="ru-RU" dirty="0"/>
              <a:t>Россию еще  при Петре </a:t>
            </a:r>
            <a:r>
              <a:rPr lang="en-US" dirty="0" smtClean="0"/>
              <a:t>I</a:t>
            </a:r>
            <a:r>
              <a:rPr lang="ru-RU" dirty="0" smtClean="0"/>
              <a:t>. Жили в </a:t>
            </a:r>
            <a:r>
              <a:rPr lang="ru-RU" dirty="0" smtClean="0"/>
              <a:t>Украине,                                 </a:t>
            </a:r>
            <a:r>
              <a:rPr lang="ru-RU" dirty="0" smtClean="0"/>
              <a:t>г. Ворошиловград.</a:t>
            </a:r>
          </a:p>
          <a:p>
            <a:pPr algn="just"/>
            <a:r>
              <a:rPr lang="ru-RU" dirty="0" smtClean="0"/>
              <a:t>Отец - Лупп </a:t>
            </a:r>
            <a:r>
              <a:rPr lang="ru-RU" dirty="0"/>
              <a:t>Фридрих </a:t>
            </a:r>
            <a:r>
              <a:rPr lang="ru-RU" dirty="0" smtClean="0"/>
              <a:t>Фридрихович, </a:t>
            </a:r>
            <a:r>
              <a:rPr lang="ru-RU" dirty="0"/>
              <a:t>1910 г.р., уроженец с. Голубовка Александровского района </a:t>
            </a:r>
            <a:r>
              <a:rPr lang="ru-RU" dirty="0" smtClean="0"/>
              <a:t>Донецкой области,                              </a:t>
            </a:r>
            <a:r>
              <a:rPr lang="ru-RU" dirty="0"/>
              <a:t>по национальности </a:t>
            </a:r>
            <a:r>
              <a:rPr lang="ru-RU" dirty="0" smtClean="0"/>
              <a:t>немец.</a:t>
            </a:r>
          </a:p>
          <a:p>
            <a:pPr algn="just"/>
            <a:r>
              <a:rPr lang="ru-RU" dirty="0" smtClean="0"/>
              <a:t>Мать - </a:t>
            </a:r>
            <a:r>
              <a:rPr lang="ru-RU" dirty="0"/>
              <a:t>Лупп Ольга </a:t>
            </a:r>
            <a:r>
              <a:rPr lang="ru-RU" dirty="0" smtClean="0"/>
              <a:t>Яковлевна, </a:t>
            </a:r>
            <a:r>
              <a:rPr lang="ru-RU" dirty="0"/>
              <a:t>1910 г.р</a:t>
            </a:r>
            <a:r>
              <a:rPr lang="ru-RU" dirty="0" smtClean="0"/>
              <a:t>., </a:t>
            </a:r>
            <a:r>
              <a:rPr lang="ru-RU" dirty="0"/>
              <a:t>уроженка с. Барановка Артемовского района Сталинской области, </a:t>
            </a:r>
            <a:r>
              <a:rPr lang="ru-RU" dirty="0" smtClean="0"/>
              <a:t>               по </a:t>
            </a:r>
            <a:r>
              <a:rPr lang="ru-RU" dirty="0"/>
              <a:t>национальности </a:t>
            </a:r>
            <a:r>
              <a:rPr lang="ru-RU" dirty="0" smtClean="0"/>
              <a:t>немка. 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494" y="4941168"/>
            <a:ext cx="468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Лупп Фридрих Фридрихович с супругой Ольгой Яковлевной.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1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1052736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апреля 1938 года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 семье Фридриха Фридриховича                                 и Ольги Яковлевны Лупп родилась дочь Нелли, 7 мая 1941 года родилась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дочь Зельма (Сельма).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t="6200" r="5763" b="10354"/>
          <a:stretch/>
        </p:blipFill>
        <p:spPr bwMode="auto">
          <a:xfrm>
            <a:off x="755568" y="548680"/>
            <a:ext cx="4225259" cy="61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519446"/>
            <a:ext cx="46881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Слева направо Сельма 4 года и Нелли 7 лет. 1945 год.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81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496" y="764704"/>
            <a:ext cx="820891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Воспоминания Нелли Фридриховны.</a:t>
            </a:r>
          </a:p>
          <a:p>
            <a:pPr algn="just"/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война,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 пришло первое горе.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1941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 по обвинению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преступлении, предусмотренном ст. 54-10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ч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УК УССР за проведение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антисоветской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агитации  был арестован отец.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Особого Совещания при НКВД СССР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от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ноября 1942 года приговорен к заключению сроком на 8 лет. Срок наказания отбывал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Вятлаге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меня и мою младшую сестру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Сельму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попытались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эвакуировать, но эшелон, в котором мы ехали, попал под бомбежку. Бомба угодила в середину состава, а мы ехали в последних вагонах. Нам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повезло,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остались живы, когда поезд сошел с рельсов, мы буквально выпали из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 бомбами бросились бежать по кукурузному полю, но от осколков все же не убереглись, с ранениями попали в больницу вблизи станции Чертково. После выписки из больницы мы вернулись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дом, но его заняли соседи и пускать нас не собирались, только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представителей власти нам удалось вселиться в родной дом. Я хорошо помну ощущение ужаса в те страшные минуты, когда город бомбили немцы, казалось от этого гула и грохота невозможно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укрыться».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82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052736"/>
            <a:ext cx="849694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приходом фашисткой армии в Ворошиловград нашу семью в числе первых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контрационный лагерь в Польшу, далее в Германию. Страшные годы концлагерей я запомнила, как жизнь на колесах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бесконечных слезах, одно хорошо, что нас с сестренкой не разлучили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мамой. Мы постоянно молились, чтобы Бог дал пережить без потерь эти ужасные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Хорошо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помню одну из бомбежек, в последнем лагере немцы спрятались в бомбоубежище, а мама закрыла нас подушками, чтобы осколки не задели, молили только о том, чтобы бомба прямым попаданием в наш барак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не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попала.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Когда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освобождали из концлагеря,  маму спросили: -  «Хотела бы она вернуться в Россию, или жить в другой стране?» Ответ был однозначным: - «В Россию!». Тем более, что она надеялась найти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отца». 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0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0728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1945 года мы были освобождены американскими войсками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направлены в фильтрационный лагерь. 1 июля 1945 года американцами мы были переданы в советскую зону оккупации Германии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реки Эльбы, откуда направлены  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Пучежский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Ивановской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и были взяты на учет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спецпоселения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лица немецкой национальности. 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моменту окончания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исполнилось 7 лет, я хорошо помню,  когда мы вернулись на Родину, сойдя с поезда, землю целовали, но Родина встретила нас неприветливо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Германии мы были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в России мы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немцами.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поселится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удалось, отправили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 спецпоселение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Волгу. Высадили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на каком-то песчаном берегу, быть может, это был островок, и оставили без крова и еды на целую неделю. Была осень, холодно от непогоды укрывались, как могли, и питались тем, что имели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момент. 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Обосновались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г. Пучеж  Ивановской области, куда после отбытия наказания приехал и наш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отец. Только в 1989 году отец был реабилитирован. </a:t>
            </a:r>
          </a:p>
          <a:p>
            <a:pPr algn="just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Позднее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переехали в г. Нижний Тагил, где проживали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родственники».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0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2" y="688832"/>
            <a:ext cx="4652497" cy="61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263691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Луганской области № 13/р «О реабилитации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Лупп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Фридриховича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1989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913" y="-126454"/>
            <a:ext cx="5072633" cy="70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1268760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января 1994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7/к-1648-1652 Управления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дел Луганской областной администрации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реабилитации семьи Лупп».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472</TotalTime>
  <Words>1215</Words>
  <Application>Microsoft Office PowerPoint</Application>
  <PresentationFormat>Экран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taipova</dc:creator>
  <cp:lastModifiedBy>taipova</cp:lastModifiedBy>
  <cp:revision>37</cp:revision>
  <dcterms:created xsi:type="dcterms:W3CDTF">2023-04-10T04:24:56Z</dcterms:created>
  <dcterms:modified xsi:type="dcterms:W3CDTF">2023-05-04T10:57:28Z</dcterms:modified>
</cp:coreProperties>
</file>