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85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58" r:id="rId28"/>
    <p:sldId id="26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EC66E-3859-49AD-8BC9-97AF5738A27D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E746F-20B5-4A21-B110-C2DEBFD25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186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75412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ФОТОВЫСТАВКА</a:t>
            </a:r>
          </a:p>
          <a:p>
            <a:endParaRPr lang="ru-RU" dirty="0" smtClean="0"/>
          </a:p>
          <a:p>
            <a:r>
              <a:rPr lang="ru-RU" dirty="0" smtClean="0">
                <a:latin typeface="Segoe Script" panose="030B0504020000000003" pitchFamily="66" charset="0"/>
                <a:ea typeface="Yu Gothic UI Semilight" panose="020B0400000000000000" pitchFamily="34" charset="-128"/>
              </a:rPr>
              <a:t>ТВОРИ ДОБРО ДРУГИМ ВО БЛАГО…</a:t>
            </a:r>
            <a:endParaRPr lang="ru-RU" dirty="0">
              <a:latin typeface="Segoe Script" panose="030B0504020000000003" pitchFamily="66" charset="0"/>
              <a:ea typeface="Yu Gothic UI Semilight" panose="020B0400000000000000" pitchFamily="34" charset="-128"/>
            </a:endParaRPr>
          </a:p>
        </p:txBody>
      </p:sp>
      <p:pic>
        <p:nvPicPr>
          <p:cNvPr id="1026" name="Picture 2" descr="https://cdn.culture.ru/images/1520f5e8-a967-5315-9d50-4c7ff4c8be5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54" y="0"/>
            <a:ext cx="9215999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5085184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Monotype Corsiva" pitchFamily="66" charset="0"/>
              </a:rPr>
              <a:t>Фотовыставка </a:t>
            </a:r>
            <a:r>
              <a:rPr lang="ru-RU" dirty="0">
                <a:solidFill>
                  <a:prstClr val="black"/>
                </a:solidFill>
                <a:latin typeface="Monotype Corsiva" pitchFamily="66" charset="0"/>
              </a:rPr>
              <a:t>посвященная 93-й годовщине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Monotype Corsiva" pitchFamily="66" charset="0"/>
              </a:rPr>
              <a:t>Ханты-Мансийского автономного округа – Югры,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Monotype Corsiva" pitchFamily="66" charset="0"/>
              </a:rPr>
              <a:t>Году взаимопомощи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Monotype Corsiva" pitchFamily="66" charset="0"/>
              </a:rPr>
              <a:t>в Ханты-Мансийском автономном округе – Югре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0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2017 года ученики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«б»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муниципального бюджетного общеобразовательного учреждения гимназия г. Советский под руководством своего учителя Карташовой Натальи Александровны (с 2020 года классный руководитель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Василина Александровна) в рамках акции «Операция забота» ежегодно навещают труженика тыла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Еланцеву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Александру Григорьевну. Ребята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поздравляют ее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праздниками: читают стихи, поют песни, танцуют, дарят цветы.</a:t>
            </a:r>
          </a:p>
        </p:txBody>
      </p:sp>
      <p:pic>
        <p:nvPicPr>
          <p:cNvPr id="6146" name="Picture 2" descr="C:\Users\taipova\Desktop\Петрова\Гимназия\посылка солдату\Труженник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4" b="4802"/>
          <a:stretch/>
        </p:blipFill>
        <p:spPr bwMode="auto">
          <a:xfrm>
            <a:off x="798253" y="1615188"/>
            <a:ext cx="7619502" cy="4585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6200768"/>
            <a:ext cx="8820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«б»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поздравили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Александру Григорьевну 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Днем рождения.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Слева направо Бабина Надежда Леонидовна (член родительского комитета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Татаринова Дарья, Бабина Кристина, Махмудов Рифат,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Еланцева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 Григорьевна (труженик тыла),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Таипов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Павел,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Мозжевилов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Артем.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Советский. 17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2017 года.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2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aipova\Desktop\Петрова\Гимназия\посылка солдату\Труженник\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r="8009"/>
          <a:stretch/>
        </p:blipFill>
        <p:spPr bwMode="auto">
          <a:xfrm>
            <a:off x="34506" y="260648"/>
            <a:ext cx="9058715" cy="511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733256"/>
            <a:ext cx="8913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поздравили Александру Григорьевну с Международным женским днем.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Слева направо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Гайнулина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Александра, Карташова Наталья Алексеевна (учитель), Бушуева Милана,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Еланцева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 Григорьевна (труженик тыла), Гетманов Егор, Семенова Юлия.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Советский. 08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2018 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82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aipova\Desktop\Петрова\Гимназия\посылка солдату\Труженник\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0"/>
          <a:stretch/>
        </p:blipFill>
        <p:spPr bwMode="auto">
          <a:xfrm>
            <a:off x="107504" y="71857"/>
            <a:ext cx="8988153" cy="56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19" y="5687857"/>
            <a:ext cx="8844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«б» класса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поздравили Александру Григорьевну с Днем Победы.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Слева направо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Гайнулина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Мозжевилов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Артем,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Еланцева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 Григорьевна (труженик тыла),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Ратегов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Павел,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Семенюк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Советский. 09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мая 2018 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5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aipova\Desktop\Петрова\Гимназия\посылка солдату\Труженник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93"/>
            <a:ext cx="9216001" cy="518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1" y="5220793"/>
            <a:ext cx="8738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поздравили Александру Григорьевну с Международным женским днем.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Слева направо Бушуева Милана,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Ратегов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Павел,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Мозжевилов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Артем,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Еланцева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 Григорьевна (труженик тыла),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Таипов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Павел, Семенова Юлия.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Советский. г. Советский.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2021 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80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aipova\Desktop\Петрова\Гимназия\посылка солдату\Труженник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85" y="0"/>
            <a:ext cx="9220485" cy="518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184000"/>
            <a:ext cx="8712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6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поздравили Александру Григорьевну с наступающим Новым годом.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Слева направо 1 ряд Бушуева Милана,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Еланцева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 Григорьевна (труженик тыла),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Таипов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Павел.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ряд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Гайнулина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Дырова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Валерия, Деева Вера, Крутиков Тимофей, Татаринова Дарья, Семенова Юлия,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Семенюк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Советский. 30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2022 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32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акции «Добровольцы – детям» воспитанники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Ханты-Мансийского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автономного округа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Югры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«Советский районный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несовершеннолетних» приняли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добровольческом проекте «Обереги добра», направленном на оказание поддержки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специальной военной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операции. Воспитанники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изготовили своими руками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 добра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пожеланиями защищать своих обладателей и приносить им удачу,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написали письма с тёплыми пожеланиями и словами благодарности.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Июнь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taipova\Desktop\Петрова\Берегиня\Добрые дела\1 Обереги добра и пись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3" y="3140968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aipova\Desktop\Петрова\Берегиня\Добрые дела\2 Обереги доб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36727" y="1736872"/>
            <a:ext cx="3240000" cy="43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280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aipova\Desktop\Петрова\Берегиня\Добрые дела\3 Посылка из дома и письм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7"/>
          <a:stretch/>
        </p:blipFill>
        <p:spPr bwMode="auto">
          <a:xfrm>
            <a:off x="0" y="92230"/>
            <a:ext cx="5400000" cy="6739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08104" y="620688"/>
            <a:ext cx="33843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Всероссийских акций взаимопомощи #МЫВМЕСТЕ                         и ко дню защитника Отечества «Посылка из дома»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бюджетного учреждения Ханты-Мансийского автономного округа – Югры «Советский районный центр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собрали и отправили посылки                            с необходимыми вещами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специальной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военной операции,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воспитанники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написали письма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тёплыми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пожеланиями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года.</a:t>
            </a:r>
          </a:p>
        </p:txBody>
      </p:sp>
    </p:spTree>
    <p:extLst>
      <p:ext uri="{BB962C8B-B14F-4D97-AF65-F5344CB8AC3E}">
        <p14:creationId xmlns:p14="http://schemas.microsoft.com/office/powerpoint/2010/main" val="1073472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aipova\Desktop\Петрова\Берегиня\Добрые дела\4 Рука помощ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"/>
          <a:stretch/>
        </p:blipFill>
        <p:spPr bwMode="auto">
          <a:xfrm>
            <a:off x="1714666" y="2132856"/>
            <a:ext cx="5714667" cy="41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стационарного отделения социальной реабилитации совместно 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с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сотрудниками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учреждения Ханты-Мансийского автономного округа – Югры «Советский районный центр  для несовершеннолетних»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 ежемесячную акцию «Рука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помощи», оказывая помощь тем, кто 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 особенно 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нуждается.</a:t>
            </a:r>
          </a:p>
          <a:p>
            <a:pPr algn="just"/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Целью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 является оказание реальной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поддержки тем, кто в ней нуждается. Ребята не только выполняют посильную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работу, но и тесно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общаются с людьми, имеющими большой жизненный опыт и готовыми с ним поделиться, принимая от них искренние слова благодарности.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10395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направо Субботина Клавдия Петровна, 1937 г.р., первопроходец;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стационарного отделения социальной реабилитации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Вагин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Михаил, Назаров Руслан, Матвеев Данил, Маслов Александр.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Пионерский.              Май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477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aipova\Desktop\Петрова\Берегиня\Добрые дела\5 Рука помощ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3"/>
          <a:stretch/>
        </p:blipFill>
        <p:spPr bwMode="auto">
          <a:xfrm>
            <a:off x="107504" y="0"/>
            <a:ext cx="8736000" cy="5758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5805264"/>
            <a:ext cx="88569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стационарного отделения социальной реабилитации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Фатеева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Татьяна, Гриднева Анастасия, Нагорная Валерия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Пионерский.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727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бюджетного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Ханты-Мансийского автономного округа – Югры «Советский районный центр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воспитанниками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стационарного отделения социальной реабилитации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восстановлении 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облагораживании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захоронений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войны, жителей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Пионерский.</a:t>
            </a:r>
          </a:p>
        </p:txBody>
      </p:sp>
      <p:pic>
        <p:nvPicPr>
          <p:cNvPr id="5122" name="Picture 2" descr="C:\Users\taipova\Desktop\Петрова\Берегиня\Добрые дела\6 Уход и облагораживание могил участников В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08" y="1292057"/>
            <a:ext cx="3726000" cy="496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aipova\Desktop\Петрова\Берегиня\Добрые дела\7 Уход и обьлагораживание могил участников В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1839"/>
            <a:ext cx="2796258" cy="525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237312"/>
            <a:ext cx="42119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Фархутдинов Рустам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Захитович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инструктор по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труду.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Пионерский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2023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8144" y="6149933"/>
            <a:ext cx="327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Ануфриев Данила воспитанник стационарного отделения социальной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п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Пионерский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Сентябрь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231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vslounge.ru/wp-content/uploads/4/c/6/4c61532de690c5b3f40f7ce8152b027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83"/>
            <a:ext cx="9072000" cy="68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15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aipova\Desktop\Петрова\Берегиня\Добрые дела\8 Марафон День добрых д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48" y="1396277"/>
            <a:ext cx="6336000" cy="47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165304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Бюджетное учреждение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Ханты-Мансийского автономного округа – Югры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районный центр для несовершеннолетних» ежегодно проводит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 «День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добрых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дел» в рамках ежегодной благотворительной акции «Собери ребёнка в школу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                           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акции «Собери ребёнка в школу» оказывается помощь детям школьного возраста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из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семей, находящихся в трудной жизненной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ситуации, социально опасном положении, многодетных и малообеспеченных семей.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6165304"/>
            <a:ext cx="8136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Каленов Павел Иванович председатель попечительского совета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Ханты-Мансийского автономного округа – Югры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«Советский районный центр для несовершеннолетних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 Думы Советского района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Пионерский. Август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40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инициативой молодежного движения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вместе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п. Пионерский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акция  «Наш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солдат», 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сначала активно подключились родные мобилизованных: мамы, жены, тети, тещи и т.д. Позднее движение стало собирать в себе самых разных людей 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от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 пенсионеров. Однако все они объединены единым стремлением - помочь тем, кто стоит на передовой,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кто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рискует своей жизнью.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Организаторы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 общаются 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участниками специальной военной операции из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 и из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первых уст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узнают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конкретно необходимо нашим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землякам. Все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собранные средства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идут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закупку тактических средств,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организуется доставка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продовольствия, медицинского и другого гуманитарного обеспечения. </a:t>
            </a:r>
          </a:p>
        </p:txBody>
      </p:sp>
    </p:spTree>
    <p:extLst>
      <p:ext uri="{BB962C8B-B14F-4D97-AF65-F5344CB8AC3E}">
        <p14:creationId xmlns:p14="http://schemas.microsoft.com/office/powerpoint/2010/main" val="228254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aipova\Desktop\Петрова\Мы вместе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264000" cy="626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6334780"/>
            <a:ext cx="475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 волонтеров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п. Пионерский.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2023 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084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aipova\Desktop\Петрова\Мы вместе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41" y="22266"/>
            <a:ext cx="4837028" cy="64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6294639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Уляшева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Разида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волонтер п. Пионерский плетет маскировочные сети для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специальной военной операции.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Пионерский. 2023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80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aipova\Desktop\Петрова\Мы вместе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" t="-203" r="288" b="8075"/>
          <a:stretch/>
        </p:blipFill>
        <p:spPr bwMode="auto">
          <a:xfrm>
            <a:off x="33007" y="-82002"/>
            <a:ext cx="9065717" cy="626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6309320"/>
            <a:ext cx="88569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Уляшева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Разида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волонтер п. Пионерский на фоне сплетенных маскировочных сетей для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специальной военной операции.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Пионерский.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9955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aipova\Desktop\Петрова\Мы вместе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480000" cy="64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6381328"/>
            <a:ext cx="9042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гуманитарной помощи волонтерами п. Пионерский для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специальной военной операции.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Пионерский.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34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aipova\Desktop\Петрова\Мы вместе\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0"/>
          <a:stretch/>
        </p:blipFill>
        <p:spPr bwMode="auto">
          <a:xfrm>
            <a:off x="1941100" y="586262"/>
            <a:ext cx="4598593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6510965"/>
            <a:ext cx="5832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п. Пионерский  Лузин  Михаил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Уляшева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Разида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Пионерский.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3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Одиннадцатилетний Михаил Лузин, проживающий в п. Пионерский, делает своими руками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леденцы, которые направляются волонтерами участникам специальной военной операции.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9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as-kvas.com/uploads/posts/2023-02/1676786679_gas-kvas-com-p-risunok-na-temu-nedelya-dobra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r="1530"/>
          <a:stretch/>
        </p:blipFill>
        <p:spPr bwMode="auto">
          <a:xfrm>
            <a:off x="0" y="17203"/>
            <a:ext cx="9126747" cy="666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5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отдел управления по организации деятельности администрации Советского района выражает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за участие в фотовыставке:</a:t>
            </a:r>
          </a:p>
          <a:p>
            <a:pPr lvl="0"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Муниципальное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Советский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Муниципальное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образовательное учреждение «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Алябьевская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  </a:t>
            </a:r>
          </a:p>
          <a:p>
            <a:pPr lvl="0"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общеобразовательная школа»;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Ханты-Мансийского автономного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Югры       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районный центр для несовершеннолетних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вместе» п.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Пионерский.</a:t>
            </a:r>
          </a:p>
          <a:p>
            <a:pPr marL="285750" lvl="0" indent="-285750">
              <a:buFontTx/>
              <a:buChar char="-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825" y="5357156"/>
            <a:ext cx="895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подготовлена ведущим специалистом архивного отдела управления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деятельности администрации Советского района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Таиповой Еленой Алексеевной.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2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aipova\Desktop\Петрова\Школа п. Алябьево\Добрые дела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892000" cy="5184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373216"/>
            <a:ext cx="87129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и сотрудники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бюджетного общеобразовательного учреждения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акции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«Посылка солдату»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сбору предметов первой необходимости и продуктов питания для участников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специальной военной операции.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п. Алябьевский.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47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aipova\Desktop\Петрова\Школа п. Алябьево\Добрые дела\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7"/>
          <a:stretch/>
        </p:blipFill>
        <p:spPr bwMode="auto">
          <a:xfrm>
            <a:off x="107504" y="46028"/>
            <a:ext cx="9003404" cy="54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235" y="5444623"/>
            <a:ext cx="88569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и сотрудники муниципального бюджетного общеобразовательного учреждения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«Посылка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сбору предметов первой необходимости и продуктов питания для участников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специальной военной операции.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Алябьевский.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974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aipova\Desktop\Петрова\Школа п. Алябьево\Добрые дела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" y="1251220"/>
            <a:ext cx="2148738" cy="38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aipova\Desktop\Петрова\Школа п. Алябьево\Добрые дела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r="14377"/>
          <a:stretch/>
        </p:blipFill>
        <p:spPr bwMode="auto">
          <a:xfrm>
            <a:off x="7020272" y="1268760"/>
            <a:ext cx="2128567" cy="37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aipova\Desktop\Петрова\Школа п. Алябьево\Добрые дела\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2" r="3834"/>
          <a:stretch/>
        </p:blipFill>
        <p:spPr bwMode="auto">
          <a:xfrm>
            <a:off x="2123528" y="1316961"/>
            <a:ext cx="5040959" cy="37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9951" y="508518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Рудакова Карина ученица 9 класса.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Алябьевский. Апрель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5013176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Варвара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Алябьевский. Апрель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2280" y="5085184"/>
            <a:ext cx="19551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Поткина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Зверев Артем ученики 9 класса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Алябьевский.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19" y="116632"/>
            <a:ext cx="8795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и сотрудники муниципального бюджетного общеобразовательного учреждения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школа» приняли участие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«Фестиваль дарения».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Суть акции собрать корм для животных, которые находятся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приюте.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3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марта 2022 года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бюджетном общеобразовательном учреждении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г. Советский проходила акция «Письмо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солдату»,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которой приняли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6-11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письма с тёплыми словами и трогательными рисунками, полными ярких эмоций, красок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 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окружающему миру станут для солдат доброй весточкой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благодарностью 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мирное небо, которое они защищают. Полученные письма переданы - в воинские части и ветеранские организации.</a:t>
            </a:r>
          </a:p>
        </p:txBody>
      </p:sp>
      <p:pic>
        <p:nvPicPr>
          <p:cNvPr id="2050" name="Picture 2" descr="C:\Users\taipova\Desktop\Петрова\Гимназия\посылка солдату\письмо солдату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42966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262966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муниципального бюджетного общеобразовательного учреждения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Советский пишут письмо солдату в рамках  участия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солдату».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Советский. 22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5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aipova\Desktop\Петрова\Гимназия\посылка солдату\письмо солдату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56" y="-17920"/>
            <a:ext cx="8544000" cy="640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5324" y="6165304"/>
            <a:ext cx="84514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7 «а»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муниципального бюджетного общеобразовательного учреждения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                  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Советский приняли участие в акции «Письмо солдату».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Советский. 22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2022 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67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156" y="207403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Коллектив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ученики муниципального бюджетного общеобразовательного учреждения гимназия г. Советский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«Посылка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приуроченной ко Дню защитника Отечества.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 30 января 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 февраля 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педагоги, обучающиеся, родители собрали большое количество того, что может пригодится ребятам, участвующим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специальной военной операции: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консервы, кондитерские изделия, чай, кофе, предметы личной гигиены, медикаменты, вещи. Многие ребятишки вкладывали в посылки письма. Все, что ребята приносили, они передавали с любовью и заботой, поэтому смело можно сказать, что каждый предмет посылки хранит тепло детских рук. 3 февраля все посылки передали в местное отделение партии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«Единая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taipova\Desktop\Петрова\Гимназия\посылка солдату\посылка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/>
          <a:stretch/>
        </p:blipFill>
        <p:spPr bwMode="auto">
          <a:xfrm rot="5400000">
            <a:off x="4278572" y="2216038"/>
            <a:ext cx="3478171" cy="50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165304"/>
            <a:ext cx="8352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собранные коллективом и учениками муниципального бюджетного общеобразовательного учреждения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акции «Посылка из дома».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Советский. 03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84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aipova\Desktop\Петрова\Гимназия\посылка солдату\посылка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0" y="45264"/>
            <a:ext cx="4320000" cy="57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aipova\Desktop\Петрова\Гимназия\посылка солдату\посылка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734" y="54610"/>
            <a:ext cx="3238422" cy="57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805264"/>
            <a:ext cx="43015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«б»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муниципального бюджетного общеобразовательного учреждения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Советский приняли участие в акции «Посылка из дома».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Советский.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2023 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76056" y="5733256"/>
            <a:ext cx="3960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«б»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муниципального бюджетного общеобразовательного учреждения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Таипов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Павел принял участие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«Посылка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дома».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Советский.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2023 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331</TotalTime>
  <Words>1408</Words>
  <Application>Microsoft Office PowerPoint</Application>
  <PresentationFormat>Экран (4:3)</PresentationFormat>
  <Paragraphs>75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taipova</dc:creator>
  <cp:lastModifiedBy>taipova</cp:lastModifiedBy>
  <cp:revision>47</cp:revision>
  <dcterms:created xsi:type="dcterms:W3CDTF">2023-11-16T11:05:07Z</dcterms:created>
  <dcterms:modified xsi:type="dcterms:W3CDTF">2023-12-06T11:14:33Z</dcterms:modified>
</cp:coreProperties>
</file>